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3" r:id="rId1"/>
  </p:sldMasterIdLst>
  <p:notesMasterIdLst>
    <p:notesMasterId r:id="rId50"/>
  </p:notesMasterIdLst>
  <p:sldIdLst>
    <p:sldId id="256" r:id="rId2"/>
    <p:sldId id="311" r:id="rId3"/>
    <p:sldId id="318" r:id="rId4"/>
    <p:sldId id="312" r:id="rId5"/>
    <p:sldId id="323" r:id="rId6"/>
    <p:sldId id="337" r:id="rId7"/>
    <p:sldId id="325" r:id="rId8"/>
    <p:sldId id="342" r:id="rId9"/>
    <p:sldId id="321" r:id="rId10"/>
    <p:sldId id="344" r:id="rId11"/>
    <p:sldId id="345" r:id="rId12"/>
    <p:sldId id="346" r:id="rId13"/>
    <p:sldId id="380" r:id="rId14"/>
    <p:sldId id="351" r:id="rId15"/>
    <p:sldId id="384" r:id="rId16"/>
    <p:sldId id="354" r:id="rId17"/>
    <p:sldId id="356" r:id="rId18"/>
    <p:sldId id="319" r:id="rId19"/>
    <p:sldId id="381" r:id="rId20"/>
    <p:sldId id="364" r:id="rId21"/>
    <p:sldId id="377" r:id="rId22"/>
    <p:sldId id="378" r:id="rId23"/>
    <p:sldId id="320" r:id="rId24"/>
    <p:sldId id="347" r:id="rId25"/>
    <p:sldId id="348" r:id="rId26"/>
    <p:sldId id="349" r:id="rId27"/>
    <p:sldId id="350" r:id="rId28"/>
    <p:sldId id="317" r:id="rId29"/>
    <p:sldId id="327" r:id="rId30"/>
    <p:sldId id="360" r:id="rId31"/>
    <p:sldId id="367" r:id="rId32"/>
    <p:sldId id="385" r:id="rId33"/>
    <p:sldId id="366" r:id="rId34"/>
    <p:sldId id="369" r:id="rId35"/>
    <p:sldId id="386" r:id="rId36"/>
    <p:sldId id="371" r:id="rId37"/>
    <p:sldId id="372" r:id="rId38"/>
    <p:sldId id="361" r:id="rId39"/>
    <p:sldId id="363" r:id="rId40"/>
    <p:sldId id="379" r:id="rId41"/>
    <p:sldId id="373" r:id="rId42"/>
    <p:sldId id="374" r:id="rId43"/>
    <p:sldId id="375" r:id="rId44"/>
    <p:sldId id="343" r:id="rId45"/>
    <p:sldId id="383" r:id="rId46"/>
    <p:sldId id="376" r:id="rId47"/>
    <p:sldId id="382" r:id="rId48"/>
    <p:sldId id="331"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Montserrat" panose="00000500000000000000" pitchFamily="2" charset="-52"/>
      <p:regular r:id="rId55"/>
      <p:bold r:id="rId56"/>
      <p:italic r:id="rId57"/>
      <p:boldItalic r:id="rId58"/>
    </p:embeddedFont>
    <p:embeddedFont>
      <p:font typeface="Oswald" panose="00000500000000000000" pitchFamily="2" charset="-52"/>
      <p:regular r:id="rId59"/>
      <p:bold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50F333-636F-452E-8F99-0828D85EFCC1}">
  <a:tblStyle styleId="{9450F333-636F-452E-8F99-0828D85EFC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72" y="95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רומן גורי" userId="S::roman.gury@e.braude.ac.il::2a425737-0a37-4818-a121-a791e63a5d7b" providerId="AD" clId="Web-{C3126D1E-9BEC-2A6F-92E5-3AF067AFA473}"/>
    <pc:docChg chg="modSld">
      <pc:chgData name="רומן גורי" userId="S::roman.gury@e.braude.ac.il::2a425737-0a37-4818-a121-a791e63a5d7b" providerId="AD" clId="Web-{C3126D1E-9BEC-2A6F-92E5-3AF067AFA473}" dt="2024-05-23T11:26:59.797" v="0" actId="1076"/>
      <pc:docMkLst>
        <pc:docMk/>
      </pc:docMkLst>
      <pc:sldChg chg="modSp">
        <pc:chgData name="רומן גורי" userId="S::roman.gury@e.braude.ac.il::2a425737-0a37-4818-a121-a791e63a5d7b" providerId="AD" clId="Web-{C3126D1E-9BEC-2A6F-92E5-3AF067AFA473}" dt="2024-05-23T11:26:59.797" v="0" actId="1076"/>
        <pc:sldMkLst>
          <pc:docMk/>
          <pc:sldMk cId="2664865610" sldId="340"/>
        </pc:sldMkLst>
        <pc:picChg chg="mod">
          <ac:chgData name="רומן גורי" userId="S::roman.gury@e.braude.ac.il::2a425737-0a37-4818-a121-a791e63a5d7b" providerId="AD" clId="Web-{C3126D1E-9BEC-2A6F-92E5-3AF067AFA473}" dt="2024-05-23T11:26:59.797" v="0" actId="1076"/>
          <ac:picMkLst>
            <pc:docMk/>
            <pc:sldMk cId="2664865610" sldId="340"/>
            <ac:picMk id="2" creationId="{C7496F89-51A6-4C2B-16A6-BEF8BBA63646}"/>
          </ac:picMkLst>
        </pc:picChg>
      </pc:sldChg>
    </pc:docChg>
  </pc:docChgLst>
  <pc:docChgLst>
    <pc:chgData name="רומן גורי" userId="S::roman.gury@e.braude.ac.il::2a425737-0a37-4818-a121-a791e63a5d7b" providerId="AD" clId="Web-{44FB24BB-19AE-9B47-6075-EDD573956E1C}"/>
    <pc:docChg chg="modSld">
      <pc:chgData name="רומן גורי" userId="S::roman.gury@e.braude.ac.il::2a425737-0a37-4818-a121-a791e63a5d7b" providerId="AD" clId="Web-{44FB24BB-19AE-9B47-6075-EDD573956E1C}" dt="2024-05-23T15:10:36.967" v="2" actId="20577"/>
      <pc:docMkLst>
        <pc:docMk/>
      </pc:docMkLst>
      <pc:sldChg chg="modSp">
        <pc:chgData name="רומן גורי" userId="S::roman.gury@e.braude.ac.il::2a425737-0a37-4818-a121-a791e63a5d7b" providerId="AD" clId="Web-{44FB24BB-19AE-9B47-6075-EDD573956E1C}" dt="2024-05-23T15:10:36.967" v="2" actId="20577"/>
        <pc:sldMkLst>
          <pc:docMk/>
          <pc:sldMk cId="564851993" sldId="314"/>
        </pc:sldMkLst>
        <pc:spChg chg="mod">
          <ac:chgData name="רומן גורי" userId="S::roman.gury@e.braude.ac.il::2a425737-0a37-4818-a121-a791e63a5d7b" providerId="AD" clId="Web-{44FB24BB-19AE-9B47-6075-EDD573956E1C}" dt="2024-05-23T15:10:36.967" v="2" actId="20577"/>
          <ac:spMkLst>
            <pc:docMk/>
            <pc:sldMk cId="564851993" sldId="314"/>
            <ac:spMk id="21" creationId="{5EA7A3D5-DD2A-4D81-AA1E-D127728C3932}"/>
          </ac:spMkLst>
        </pc:spChg>
      </pc:sldChg>
    </pc:docChg>
  </pc:docChgLst>
  <pc:docChgLst>
    <pc:chgData name="רומן גורי" userId="S::roman.gury@e.braude.ac.il::2a425737-0a37-4818-a121-a791e63a5d7b" providerId="AD" clId="Web-{5B5EF5CC-BBE0-3673-BF6B-3C2986DA6372}"/>
    <pc:docChg chg="addSld delSld modSld sldOrd">
      <pc:chgData name="רומן גורי" userId="S::roman.gury@e.braude.ac.il::2a425737-0a37-4818-a121-a791e63a5d7b" providerId="AD" clId="Web-{5B5EF5CC-BBE0-3673-BF6B-3C2986DA6372}" dt="2024-09-18T09:51:43.888" v="279"/>
      <pc:docMkLst>
        <pc:docMk/>
      </pc:docMkLst>
      <pc:sldChg chg="ord">
        <pc:chgData name="רומן גורי" userId="S::roman.gury@e.braude.ac.il::2a425737-0a37-4818-a121-a791e63a5d7b" providerId="AD" clId="Web-{5B5EF5CC-BBE0-3673-BF6B-3C2986DA6372}" dt="2024-09-18T07:43:00.996" v="83"/>
        <pc:sldMkLst>
          <pc:docMk/>
          <pc:sldMk cId="1636006960" sldId="319"/>
        </pc:sldMkLst>
      </pc:sldChg>
      <pc:sldChg chg="modSp">
        <pc:chgData name="רומן גורי" userId="S::roman.gury@e.braude.ac.il::2a425737-0a37-4818-a121-a791e63a5d7b" providerId="AD" clId="Web-{5B5EF5CC-BBE0-3673-BF6B-3C2986DA6372}" dt="2024-09-18T07:41:31.837" v="82" actId="14100"/>
        <pc:sldMkLst>
          <pc:docMk/>
          <pc:sldMk cId="878256077" sldId="321"/>
        </pc:sldMkLst>
        <pc:spChg chg="mod">
          <ac:chgData name="רומן גורי" userId="S::roman.gury@e.braude.ac.il::2a425737-0a37-4818-a121-a791e63a5d7b" providerId="AD" clId="Web-{5B5EF5CC-BBE0-3673-BF6B-3C2986DA6372}" dt="2024-09-18T07:41:29.243" v="81" actId="14100"/>
          <ac:spMkLst>
            <pc:docMk/>
            <pc:sldMk cId="878256077" sldId="321"/>
            <ac:spMk id="118" creationId="{9C66D186-6959-48A2-9176-D3FEB046AD3F}"/>
          </ac:spMkLst>
        </pc:spChg>
        <pc:grpChg chg="mod">
          <ac:chgData name="רומן גורי" userId="S::roman.gury@e.braude.ac.il::2a425737-0a37-4818-a121-a791e63a5d7b" providerId="AD" clId="Web-{5B5EF5CC-BBE0-3673-BF6B-3C2986DA6372}" dt="2024-09-18T07:41:31.837" v="82" actId="14100"/>
          <ac:grpSpMkLst>
            <pc:docMk/>
            <pc:sldMk cId="878256077" sldId="321"/>
            <ac:grpSpMk id="141" creationId="{F42850FC-03D2-4026-9117-8BB6CC4D51A8}"/>
          </ac:grpSpMkLst>
        </pc:grpChg>
        <pc:cxnChg chg="mod">
          <ac:chgData name="רומן גורי" userId="S::roman.gury@e.braude.ac.il::2a425737-0a37-4818-a121-a791e63a5d7b" providerId="AD" clId="Web-{5B5EF5CC-BBE0-3673-BF6B-3C2986DA6372}" dt="2024-09-18T07:41:29.243" v="81" actId="14100"/>
          <ac:cxnSpMkLst>
            <pc:docMk/>
            <pc:sldMk cId="878256077" sldId="321"/>
            <ac:cxnSpMk id="147" creationId="{36D1A03F-9062-45CA-BB93-D07CAF61895F}"/>
          </ac:cxnSpMkLst>
        </pc:cxnChg>
        <pc:cxnChg chg="mod">
          <ac:chgData name="רומן גורי" userId="S::roman.gury@e.braude.ac.il::2a425737-0a37-4818-a121-a791e63a5d7b" providerId="AD" clId="Web-{5B5EF5CC-BBE0-3673-BF6B-3C2986DA6372}" dt="2024-09-18T07:41:31.837" v="82" actId="14100"/>
          <ac:cxnSpMkLst>
            <pc:docMk/>
            <pc:sldMk cId="878256077" sldId="321"/>
            <ac:cxnSpMk id="150" creationId="{C3B60AB8-FD14-44AC-8530-94211175333A}"/>
          </ac:cxnSpMkLst>
        </pc:cxnChg>
      </pc:sldChg>
      <pc:sldChg chg="addSp delSp modSp">
        <pc:chgData name="רומן גורי" userId="S::roman.gury@e.braude.ac.il::2a425737-0a37-4818-a121-a791e63a5d7b" providerId="AD" clId="Web-{5B5EF5CC-BBE0-3673-BF6B-3C2986DA6372}" dt="2024-09-18T08:06:47.221" v="251" actId="1076"/>
        <pc:sldMkLst>
          <pc:docMk/>
          <pc:sldMk cId="4034808242" sldId="325"/>
        </pc:sldMkLst>
        <pc:spChg chg="add mod">
          <ac:chgData name="רומן גורי" userId="S::roman.gury@e.braude.ac.il::2a425737-0a37-4818-a121-a791e63a5d7b" providerId="AD" clId="Web-{5B5EF5CC-BBE0-3673-BF6B-3C2986DA6372}" dt="2024-09-18T08:00:18.973" v="161" actId="1076"/>
          <ac:spMkLst>
            <pc:docMk/>
            <pc:sldMk cId="4034808242" sldId="325"/>
            <ac:spMk id="3" creationId="{C311282C-CF3F-579E-9914-C035DAA82CE3}"/>
          </ac:spMkLst>
        </pc:spChg>
        <pc:spChg chg="mod">
          <ac:chgData name="רומן גורי" userId="S::roman.gury@e.braude.ac.il::2a425737-0a37-4818-a121-a791e63a5d7b" providerId="AD" clId="Web-{5B5EF5CC-BBE0-3673-BF6B-3C2986DA6372}" dt="2024-09-18T08:00:30.145" v="165" actId="1076"/>
          <ac:spMkLst>
            <pc:docMk/>
            <pc:sldMk cId="4034808242" sldId="325"/>
            <ac:spMk id="5" creationId="{B342C9E8-86FD-2859-C431-90980B79DE6C}"/>
          </ac:spMkLst>
        </pc:spChg>
        <pc:spChg chg="mod">
          <ac:chgData name="רומן גורי" userId="S::roman.gury@e.braude.ac.il::2a425737-0a37-4818-a121-a791e63a5d7b" providerId="AD" clId="Web-{5B5EF5CC-BBE0-3673-BF6B-3C2986DA6372}" dt="2024-09-18T08:00:30.160" v="166" actId="1076"/>
          <ac:spMkLst>
            <pc:docMk/>
            <pc:sldMk cId="4034808242" sldId="325"/>
            <ac:spMk id="6" creationId="{3BADDB7F-C6A7-190D-1646-FF87700A8C75}"/>
          </ac:spMkLst>
        </pc:spChg>
        <pc:spChg chg="mod">
          <ac:chgData name="רומן גורי" userId="S::roman.gury@e.braude.ac.il::2a425737-0a37-4818-a121-a791e63a5d7b" providerId="AD" clId="Web-{5B5EF5CC-BBE0-3673-BF6B-3C2986DA6372}" dt="2024-09-18T08:04:45.326" v="228" actId="1076"/>
          <ac:spMkLst>
            <pc:docMk/>
            <pc:sldMk cId="4034808242" sldId="325"/>
            <ac:spMk id="8" creationId="{7D460DBD-FBC8-A138-6EAB-13925B0FEDE3}"/>
          </ac:spMkLst>
        </pc:spChg>
        <pc:spChg chg="mod">
          <ac:chgData name="רומן גורי" userId="S::roman.gury@e.braude.ac.il::2a425737-0a37-4818-a121-a791e63a5d7b" providerId="AD" clId="Web-{5B5EF5CC-BBE0-3673-BF6B-3C2986DA6372}" dt="2024-09-18T08:00:30.176" v="167" actId="1076"/>
          <ac:spMkLst>
            <pc:docMk/>
            <pc:sldMk cId="4034808242" sldId="325"/>
            <ac:spMk id="9" creationId="{E4D0D8FF-AC28-93FB-2ACD-670B6BD38B49}"/>
          </ac:spMkLst>
        </pc:spChg>
        <pc:spChg chg="mod">
          <ac:chgData name="רומן גורי" userId="S::roman.gury@e.braude.ac.il::2a425737-0a37-4818-a121-a791e63a5d7b" providerId="AD" clId="Web-{5B5EF5CC-BBE0-3673-BF6B-3C2986DA6372}" dt="2024-09-18T08:04:51.186" v="230" actId="1076"/>
          <ac:spMkLst>
            <pc:docMk/>
            <pc:sldMk cId="4034808242" sldId="325"/>
            <ac:spMk id="10" creationId="{7A0A8B5C-7EAA-A180-C0AC-89FA3943DB7B}"/>
          </ac:spMkLst>
        </pc:spChg>
        <pc:spChg chg="mod">
          <ac:chgData name="רומן גורי" userId="S::roman.gury@e.braude.ac.il::2a425737-0a37-4818-a121-a791e63a5d7b" providerId="AD" clId="Web-{5B5EF5CC-BBE0-3673-BF6B-3C2986DA6372}" dt="2024-09-18T08:00:30.192" v="169" actId="1076"/>
          <ac:spMkLst>
            <pc:docMk/>
            <pc:sldMk cId="4034808242" sldId="325"/>
            <ac:spMk id="11" creationId="{981A11F0-56A5-F900-0222-90CFEBD60C05}"/>
          </ac:spMkLst>
        </pc:spChg>
        <pc:spChg chg="mod">
          <ac:chgData name="רומן גורי" userId="S::roman.gury@e.braude.ac.il::2a425737-0a37-4818-a121-a791e63a5d7b" providerId="AD" clId="Web-{5B5EF5CC-BBE0-3673-BF6B-3C2986DA6372}" dt="2024-09-18T08:03:16.682" v="211"/>
          <ac:spMkLst>
            <pc:docMk/>
            <pc:sldMk cId="4034808242" sldId="325"/>
            <ac:spMk id="12" creationId="{79B0DC8F-3E75-F5C4-C96F-560A9628F5E7}"/>
          </ac:spMkLst>
        </pc:spChg>
        <pc:spChg chg="mod">
          <ac:chgData name="רומן גורי" userId="S::roman.gury@e.braude.ac.il::2a425737-0a37-4818-a121-a791e63a5d7b" providerId="AD" clId="Web-{5B5EF5CC-BBE0-3673-BF6B-3C2986DA6372}" dt="2024-09-18T08:00:30.223" v="171" actId="1076"/>
          <ac:spMkLst>
            <pc:docMk/>
            <pc:sldMk cId="4034808242" sldId="325"/>
            <ac:spMk id="13" creationId="{58854D0A-A56A-FB1F-A172-08F94594981A}"/>
          </ac:spMkLst>
        </pc:spChg>
        <pc:spChg chg="mod">
          <ac:chgData name="רומן גורי" userId="S::roman.gury@e.braude.ac.il::2a425737-0a37-4818-a121-a791e63a5d7b" providerId="AD" clId="Web-{5B5EF5CC-BBE0-3673-BF6B-3C2986DA6372}" dt="2024-09-18T08:03:09.166" v="209"/>
          <ac:spMkLst>
            <pc:docMk/>
            <pc:sldMk cId="4034808242" sldId="325"/>
            <ac:spMk id="14" creationId="{784CEFEE-DCFC-E75C-16B8-13824538A604}"/>
          </ac:spMkLst>
        </pc:spChg>
        <pc:spChg chg="mod">
          <ac:chgData name="רומן גורי" userId="S::roman.gury@e.braude.ac.il::2a425737-0a37-4818-a121-a791e63a5d7b" providerId="AD" clId="Web-{5B5EF5CC-BBE0-3673-BF6B-3C2986DA6372}" dt="2024-09-18T08:03:02.854" v="208"/>
          <ac:spMkLst>
            <pc:docMk/>
            <pc:sldMk cId="4034808242" sldId="325"/>
            <ac:spMk id="15" creationId="{BBF05907-FB7B-7FC6-AE69-76E13A91260E}"/>
          </ac:spMkLst>
        </pc:spChg>
        <pc:spChg chg="add mod">
          <ac:chgData name="רומן גורי" userId="S::roman.gury@e.braude.ac.il::2a425737-0a37-4818-a121-a791e63a5d7b" providerId="AD" clId="Web-{5B5EF5CC-BBE0-3673-BF6B-3C2986DA6372}" dt="2024-09-18T08:00:59.021" v="188" actId="20577"/>
          <ac:spMkLst>
            <pc:docMk/>
            <pc:sldMk cId="4034808242" sldId="325"/>
            <ac:spMk id="16" creationId="{3E3C3D47-F1D2-E018-E41D-5521438A9719}"/>
          </ac:spMkLst>
        </pc:spChg>
        <pc:spChg chg="add mod">
          <ac:chgData name="רומן גורי" userId="S::roman.gury@e.braude.ac.il::2a425737-0a37-4818-a121-a791e63a5d7b" providerId="AD" clId="Web-{5B5EF5CC-BBE0-3673-BF6B-3C2986DA6372}" dt="2024-09-18T08:03:24.245" v="213"/>
          <ac:spMkLst>
            <pc:docMk/>
            <pc:sldMk cId="4034808242" sldId="325"/>
            <ac:spMk id="18" creationId="{C5F580C6-7CE3-5D0F-BC91-9E918601E402}"/>
          </ac:spMkLst>
        </pc:spChg>
        <pc:grpChg chg="add mod">
          <ac:chgData name="רומן גורי" userId="S::roman.gury@e.braude.ac.il::2a425737-0a37-4818-a121-a791e63a5d7b" providerId="AD" clId="Web-{5B5EF5CC-BBE0-3673-BF6B-3C2986DA6372}" dt="2024-09-18T08:06:47.221" v="251" actId="1076"/>
          <ac:grpSpMkLst>
            <pc:docMk/>
            <pc:sldMk cId="4034808242" sldId="325"/>
            <ac:grpSpMk id="22" creationId="{889726F5-0752-91B7-3D6D-933C50838252}"/>
          </ac:grpSpMkLst>
        </pc:grpChg>
        <pc:grpChg chg="add mod">
          <ac:chgData name="רומן גורי" userId="S::roman.gury@e.braude.ac.il::2a425737-0a37-4818-a121-a791e63a5d7b" providerId="AD" clId="Web-{5B5EF5CC-BBE0-3673-BF6B-3C2986DA6372}" dt="2024-09-18T08:06:46.956" v="248" actId="1076"/>
          <ac:grpSpMkLst>
            <pc:docMk/>
            <pc:sldMk cId="4034808242" sldId="325"/>
            <ac:grpSpMk id="24" creationId="{A711D357-591F-DE25-C0C9-28F8F1ECF242}"/>
          </ac:grpSpMkLst>
        </pc:grpChg>
        <pc:grpChg chg="add mod">
          <ac:chgData name="רומן גורי" userId="S::roman.gury@e.braude.ac.il::2a425737-0a37-4818-a121-a791e63a5d7b" providerId="AD" clId="Web-{5B5EF5CC-BBE0-3673-BF6B-3C2986DA6372}" dt="2024-09-18T08:06:47.003" v="249" actId="1076"/>
          <ac:grpSpMkLst>
            <pc:docMk/>
            <pc:sldMk cId="4034808242" sldId="325"/>
            <ac:grpSpMk id="25" creationId="{EF761A1E-D416-561C-33ED-E5C9A0FDAB5D}"/>
          </ac:grpSpMkLst>
        </pc:grpChg>
        <pc:grpChg chg="add mod">
          <ac:chgData name="רומן גורי" userId="S::roman.gury@e.braude.ac.il::2a425737-0a37-4818-a121-a791e63a5d7b" providerId="AD" clId="Web-{5B5EF5CC-BBE0-3673-BF6B-3C2986DA6372}" dt="2024-09-18T08:06:46.925" v="247" actId="1076"/>
          <ac:grpSpMkLst>
            <pc:docMk/>
            <pc:sldMk cId="4034808242" sldId="325"/>
            <ac:grpSpMk id="26" creationId="{9C41F671-4DD2-A928-EFDF-815EFA6F4EEC}"/>
          </ac:grpSpMkLst>
        </pc:grpChg>
        <pc:grpChg chg="add mod">
          <ac:chgData name="רומן גורי" userId="S::roman.gury@e.braude.ac.il::2a425737-0a37-4818-a121-a791e63a5d7b" providerId="AD" clId="Web-{5B5EF5CC-BBE0-3673-BF6B-3C2986DA6372}" dt="2024-09-18T08:02:16.555" v="200" actId="1076"/>
          <ac:grpSpMkLst>
            <pc:docMk/>
            <pc:sldMk cId="4034808242" sldId="325"/>
            <ac:grpSpMk id="27" creationId="{A2B5B212-8923-C246-17F4-3D86ACBC4C75}"/>
          </ac:grpSpMkLst>
        </pc:grpChg>
        <pc:grpChg chg="add mod">
          <ac:chgData name="רומן גורי" userId="S::roman.gury@e.braude.ac.il::2a425737-0a37-4818-a121-a791e63a5d7b" providerId="AD" clId="Web-{5B5EF5CC-BBE0-3673-BF6B-3C2986DA6372}" dt="2024-09-18T08:06:47.050" v="250" actId="1076"/>
          <ac:grpSpMkLst>
            <pc:docMk/>
            <pc:sldMk cId="4034808242" sldId="325"/>
            <ac:grpSpMk id="29" creationId="{DF9040AF-3C14-EBF5-470D-8589BBF69F73}"/>
          </ac:grpSpMkLst>
        </pc:grpChg>
        <pc:picChg chg="mod">
          <ac:chgData name="רומן גורי" userId="S::roman.gury@e.braude.ac.il::2a425737-0a37-4818-a121-a791e63a5d7b" providerId="AD" clId="Web-{5B5EF5CC-BBE0-3673-BF6B-3C2986DA6372}" dt="2024-09-18T08:00:30.270" v="174" actId="1076"/>
          <ac:picMkLst>
            <pc:docMk/>
            <pc:sldMk cId="4034808242" sldId="325"/>
            <ac:picMk id="19" creationId="{84C9F329-3B78-559E-465F-C02189F244A0}"/>
          </ac:picMkLst>
        </pc:picChg>
        <pc:picChg chg="add del mod">
          <ac:chgData name="רומן גורי" userId="S::roman.gury@e.braude.ac.il::2a425737-0a37-4818-a121-a791e63a5d7b" providerId="AD" clId="Web-{5B5EF5CC-BBE0-3673-BF6B-3C2986DA6372}" dt="2024-09-18T08:02:02.289" v="194"/>
          <ac:picMkLst>
            <pc:docMk/>
            <pc:sldMk cId="4034808242" sldId="325"/>
            <ac:picMk id="20" creationId="{AEC1AC34-66BE-D797-A275-33B82253DF0F}"/>
          </ac:picMkLst>
        </pc:picChg>
        <pc:picChg chg="mod">
          <ac:chgData name="רומן גורי" userId="S::roman.gury@e.braude.ac.il::2a425737-0a37-4818-a121-a791e63a5d7b" providerId="AD" clId="Web-{5B5EF5CC-BBE0-3673-BF6B-3C2986DA6372}" dt="2024-09-18T08:00:30.285" v="175" actId="1076"/>
          <ac:picMkLst>
            <pc:docMk/>
            <pc:sldMk cId="4034808242" sldId="325"/>
            <ac:picMk id="21" creationId="{CB5C7304-AA9E-0F24-6565-56BEC6A53B3D}"/>
          </ac:picMkLst>
        </pc:picChg>
        <pc:picChg chg="mod">
          <ac:chgData name="רומן גורי" userId="S::roman.gury@e.braude.ac.il::2a425737-0a37-4818-a121-a791e63a5d7b" providerId="AD" clId="Web-{5B5EF5CC-BBE0-3673-BF6B-3C2986DA6372}" dt="2024-09-18T08:00:30.285" v="176" actId="1076"/>
          <ac:picMkLst>
            <pc:docMk/>
            <pc:sldMk cId="4034808242" sldId="325"/>
            <ac:picMk id="23" creationId="{F37C4565-A057-FFD7-D7BE-8B2F7802D3CA}"/>
          </ac:picMkLst>
        </pc:picChg>
        <pc:picChg chg="add mod">
          <ac:chgData name="רומן גורי" userId="S::roman.gury@e.braude.ac.il::2a425737-0a37-4818-a121-a791e63a5d7b" providerId="AD" clId="Web-{5B5EF5CC-BBE0-3673-BF6B-3C2986DA6372}" dt="2024-09-18T08:02:31.977" v="204" actId="1076"/>
          <ac:picMkLst>
            <pc:docMk/>
            <pc:sldMk cId="4034808242" sldId="325"/>
            <ac:picMk id="28" creationId="{46668795-7B7A-E06F-B89E-ADE02808903A}"/>
          </ac:picMkLst>
        </pc:picChg>
      </pc:sldChg>
      <pc:sldChg chg="modSp">
        <pc:chgData name="רומן גורי" userId="S::roman.gury@e.braude.ac.il::2a425737-0a37-4818-a121-a791e63a5d7b" providerId="AD" clId="Web-{5B5EF5CC-BBE0-3673-BF6B-3C2986DA6372}" dt="2024-09-18T07:48:37.228" v="94" actId="20577"/>
        <pc:sldMkLst>
          <pc:docMk/>
          <pc:sldMk cId="1962909662" sldId="327"/>
        </pc:sldMkLst>
        <pc:spChg chg="mod">
          <ac:chgData name="רומן גורי" userId="S::roman.gury@e.braude.ac.il::2a425737-0a37-4818-a121-a791e63a5d7b" providerId="AD" clId="Web-{5B5EF5CC-BBE0-3673-BF6B-3C2986DA6372}" dt="2024-09-18T07:48:37.228" v="94" actId="20577"/>
          <ac:spMkLst>
            <pc:docMk/>
            <pc:sldMk cId="1962909662" sldId="327"/>
            <ac:spMk id="5" creationId="{F8E59C7C-43B1-2620-81D7-35C7C284D20B}"/>
          </ac:spMkLst>
        </pc:spChg>
      </pc:sldChg>
      <pc:sldChg chg="modSp">
        <pc:chgData name="רומן גורי" userId="S::roman.gury@e.braude.ac.il::2a425737-0a37-4818-a121-a791e63a5d7b" providerId="AD" clId="Web-{5B5EF5CC-BBE0-3673-BF6B-3C2986DA6372}" dt="2024-09-18T07:59:45.596" v="132" actId="20577"/>
        <pc:sldMkLst>
          <pc:docMk/>
          <pc:sldMk cId="1908170663" sldId="331"/>
        </pc:sldMkLst>
        <pc:spChg chg="mod">
          <ac:chgData name="רומן גורי" userId="S::roman.gury@e.braude.ac.il::2a425737-0a37-4818-a121-a791e63a5d7b" providerId="AD" clId="Web-{5B5EF5CC-BBE0-3673-BF6B-3C2986DA6372}" dt="2024-09-18T07:59:45.596" v="132" actId="20577"/>
          <ac:spMkLst>
            <pc:docMk/>
            <pc:sldMk cId="1908170663" sldId="331"/>
            <ac:spMk id="77" creationId="{6B9F0A4B-1AF8-43E4-9E4F-6B752F643A50}"/>
          </ac:spMkLst>
        </pc:spChg>
      </pc:sldChg>
      <pc:sldChg chg="modSp">
        <pc:chgData name="רומן גורי" userId="S::roman.gury@e.braude.ac.il::2a425737-0a37-4818-a121-a791e63a5d7b" providerId="AD" clId="Web-{5B5EF5CC-BBE0-3673-BF6B-3C2986DA6372}" dt="2024-09-18T07:34:57.134" v="67" actId="1076"/>
        <pc:sldMkLst>
          <pc:docMk/>
          <pc:sldMk cId="3327969316" sldId="337"/>
        </pc:sldMkLst>
        <pc:spChg chg="mod">
          <ac:chgData name="רומן גורי" userId="S::roman.gury@e.braude.ac.il::2a425737-0a37-4818-a121-a791e63a5d7b" providerId="AD" clId="Web-{5B5EF5CC-BBE0-3673-BF6B-3C2986DA6372}" dt="2024-09-18T07:34:47.290" v="66" actId="20577"/>
          <ac:spMkLst>
            <pc:docMk/>
            <pc:sldMk cId="3327969316" sldId="337"/>
            <ac:spMk id="35" creationId="{4F8581C3-981B-41C2-9418-C09464485C43}"/>
          </ac:spMkLst>
        </pc:spChg>
        <pc:grpChg chg="mod">
          <ac:chgData name="רומן גורי" userId="S::roman.gury@e.braude.ac.il::2a425737-0a37-4818-a121-a791e63a5d7b" providerId="AD" clId="Web-{5B5EF5CC-BBE0-3673-BF6B-3C2986DA6372}" dt="2024-09-18T07:34:57.134" v="67" actId="1076"/>
          <ac:grpSpMkLst>
            <pc:docMk/>
            <pc:sldMk cId="3327969316" sldId="337"/>
            <ac:grpSpMk id="37" creationId="{298C81DF-25E7-4C65-BCDC-FCD0755CED0B}"/>
          </ac:grpSpMkLst>
        </pc:grpChg>
      </pc:sldChg>
      <pc:sldChg chg="modSp">
        <pc:chgData name="רומן גורי" userId="S::roman.gury@e.braude.ac.il::2a425737-0a37-4818-a121-a791e63a5d7b" providerId="AD" clId="Web-{5B5EF5CC-BBE0-3673-BF6B-3C2986DA6372}" dt="2024-09-18T07:53:41.755" v="98" actId="20577"/>
        <pc:sldMkLst>
          <pc:docMk/>
          <pc:sldMk cId="550799982" sldId="372"/>
        </pc:sldMkLst>
        <pc:spChg chg="mod">
          <ac:chgData name="רומן גורי" userId="S::roman.gury@e.braude.ac.il::2a425737-0a37-4818-a121-a791e63a5d7b" providerId="AD" clId="Web-{5B5EF5CC-BBE0-3673-BF6B-3C2986DA6372}" dt="2024-09-18T07:53:41.755" v="98" actId="20577"/>
          <ac:spMkLst>
            <pc:docMk/>
            <pc:sldMk cId="550799982" sldId="372"/>
            <ac:spMk id="13" creationId="{1FDEE398-2BAD-4DAF-9DF9-62AAE8608FA8}"/>
          </ac:spMkLst>
        </pc:spChg>
      </pc:sldChg>
      <pc:sldChg chg="addSp delSp modSp">
        <pc:chgData name="רומן גורי" userId="S::roman.gury@e.braude.ac.il::2a425737-0a37-4818-a121-a791e63a5d7b" providerId="AD" clId="Web-{5B5EF5CC-BBE0-3673-BF6B-3C2986DA6372}" dt="2024-09-18T08:59:18.072" v="275"/>
        <pc:sldMkLst>
          <pc:docMk/>
          <pc:sldMk cId="3459012962" sldId="376"/>
        </pc:sldMkLst>
        <pc:spChg chg="mod">
          <ac:chgData name="רומן גורי" userId="S::roman.gury@e.braude.ac.il::2a425737-0a37-4818-a121-a791e63a5d7b" providerId="AD" clId="Web-{5B5EF5CC-BBE0-3673-BF6B-3C2986DA6372}" dt="2024-09-18T08:21:49.333" v="263" actId="20577"/>
          <ac:spMkLst>
            <pc:docMk/>
            <pc:sldMk cId="3459012962" sldId="376"/>
            <ac:spMk id="4" creationId="{7DD66A72-16B9-82AF-D3EC-93CC74E9E96E}"/>
          </ac:spMkLst>
        </pc:spChg>
        <pc:spChg chg="del mod">
          <ac:chgData name="רומן גורי" userId="S::roman.gury@e.braude.ac.il::2a425737-0a37-4818-a121-a791e63a5d7b" providerId="AD" clId="Web-{5B5EF5CC-BBE0-3673-BF6B-3C2986DA6372}" dt="2024-09-18T08:21:49.755" v="264"/>
          <ac:spMkLst>
            <pc:docMk/>
            <pc:sldMk cId="3459012962" sldId="376"/>
            <ac:spMk id="8" creationId="{58E50C2C-7396-44D4-94D7-D1AA325B72E9}"/>
          </ac:spMkLst>
        </pc:spChg>
        <pc:picChg chg="add mod">
          <ac:chgData name="רומן גורי" userId="S::roman.gury@e.braude.ac.il::2a425737-0a37-4818-a121-a791e63a5d7b" providerId="AD" clId="Web-{5B5EF5CC-BBE0-3673-BF6B-3C2986DA6372}" dt="2024-09-18T08:47:34.454" v="269" actId="1076"/>
          <ac:picMkLst>
            <pc:docMk/>
            <pc:sldMk cId="3459012962" sldId="376"/>
            <ac:picMk id="2" creationId="{B38F6255-5978-DEDF-EA43-2C6ADABD5F58}"/>
          </ac:picMkLst>
        </pc:picChg>
        <pc:picChg chg="add del mod">
          <ac:chgData name="רומן גורי" userId="S::roman.gury@e.braude.ac.il::2a425737-0a37-4818-a121-a791e63a5d7b" providerId="AD" clId="Web-{5B5EF5CC-BBE0-3673-BF6B-3C2986DA6372}" dt="2024-09-18T08:59:18.072" v="275"/>
          <ac:picMkLst>
            <pc:docMk/>
            <pc:sldMk cId="3459012962" sldId="376"/>
            <ac:picMk id="3" creationId="{E744B143-8759-3E44-84C1-0D2596E2ECDD}"/>
          </ac:picMkLst>
        </pc:picChg>
      </pc:sldChg>
      <pc:sldChg chg="modSp add ord replId">
        <pc:chgData name="רומן גורי" userId="S::roman.gury@e.braude.ac.il::2a425737-0a37-4818-a121-a791e63a5d7b" providerId="AD" clId="Web-{5B5EF5CC-BBE0-3673-BF6B-3C2986DA6372}" dt="2024-09-18T07:43:40.607" v="93"/>
        <pc:sldMkLst>
          <pc:docMk/>
          <pc:sldMk cId="3150974268" sldId="380"/>
        </pc:sldMkLst>
        <pc:spChg chg="mod">
          <ac:chgData name="רומן גורי" userId="S::roman.gury@e.braude.ac.il::2a425737-0a37-4818-a121-a791e63a5d7b" providerId="AD" clId="Web-{5B5EF5CC-BBE0-3673-BF6B-3C2986DA6372}" dt="2024-09-18T07:43:09.934" v="85" actId="20577"/>
          <ac:spMkLst>
            <pc:docMk/>
            <pc:sldMk cId="3150974268" sldId="380"/>
            <ac:spMk id="8" creationId="{4B77F6E1-93E6-4E2B-9E64-5A8F6F3CC026}"/>
          </ac:spMkLst>
        </pc:spChg>
      </pc:sldChg>
      <pc:sldChg chg="modSp add replId">
        <pc:chgData name="רומן גורי" userId="S::roman.gury@e.braude.ac.il::2a425737-0a37-4818-a121-a791e63a5d7b" providerId="AD" clId="Web-{5B5EF5CC-BBE0-3673-BF6B-3C2986DA6372}" dt="2024-09-18T09:49:30.332" v="277" actId="14100"/>
        <pc:sldMkLst>
          <pc:docMk/>
          <pc:sldMk cId="1443129454" sldId="381"/>
        </pc:sldMkLst>
        <pc:spChg chg="mod">
          <ac:chgData name="רומן גורי" userId="S::roman.gury@e.braude.ac.il::2a425737-0a37-4818-a121-a791e63a5d7b" providerId="AD" clId="Web-{5B5EF5CC-BBE0-3673-BF6B-3C2986DA6372}" dt="2024-09-18T09:49:30.332" v="277" actId="14100"/>
          <ac:spMkLst>
            <pc:docMk/>
            <pc:sldMk cId="1443129454" sldId="381"/>
            <ac:spMk id="8" creationId="{4B77F6E1-93E6-4E2B-9E64-5A8F6F3CC026}"/>
          </ac:spMkLst>
        </pc:spChg>
      </pc:sldChg>
      <pc:sldChg chg="add replId">
        <pc:chgData name="רומן גורי" userId="S::roman.gury@e.braude.ac.il::2a425737-0a37-4818-a121-a791e63a5d7b" providerId="AD" clId="Web-{5B5EF5CC-BBE0-3673-BF6B-3C2986DA6372}" dt="2024-09-18T08:21:44.958" v="252"/>
        <pc:sldMkLst>
          <pc:docMk/>
          <pc:sldMk cId="250291319" sldId="382"/>
        </pc:sldMkLst>
      </pc:sldChg>
      <pc:sldChg chg="add del replId">
        <pc:chgData name="רומן גורי" userId="S::roman.gury@e.braude.ac.il::2a425737-0a37-4818-a121-a791e63a5d7b" providerId="AD" clId="Web-{5B5EF5CC-BBE0-3673-BF6B-3C2986DA6372}" dt="2024-09-18T09:51:43.888" v="279"/>
        <pc:sldMkLst>
          <pc:docMk/>
          <pc:sldMk cId="3623550003" sldId="384"/>
        </pc:sldMkLst>
      </pc:sldChg>
    </pc:docChg>
  </pc:docChgLst>
  <pc:docChgLst>
    <pc:chgData name="אוניל פאנקר" userId="d69db3a9-31c2-40ab-9a51-209639d0b7d5" providerId="ADAL" clId="{BE55AE39-938C-466F-BDF6-95D16FC24DE7}"/>
    <pc:docChg chg="undo custSel addSld modSld sldOrd">
      <pc:chgData name="אוניל פאנקר" userId="d69db3a9-31c2-40ab-9a51-209639d0b7d5" providerId="ADAL" clId="{BE55AE39-938C-466F-BDF6-95D16FC24DE7}" dt="2024-09-18T09:51:49.288" v="550" actId="14100"/>
      <pc:docMkLst>
        <pc:docMk/>
      </pc:docMkLst>
      <pc:sldChg chg="addSp delSp modSp mod">
        <pc:chgData name="אוניל פאנקר" userId="d69db3a9-31c2-40ab-9a51-209639d0b7d5" providerId="ADAL" clId="{BE55AE39-938C-466F-BDF6-95D16FC24DE7}" dt="2024-09-14T16:37:38.585" v="78" actId="20577"/>
        <pc:sldMkLst>
          <pc:docMk/>
          <pc:sldMk cId="2880234122" sldId="311"/>
        </pc:sldMkLst>
        <pc:spChg chg="add mod">
          <ac:chgData name="אוניל פאנקר" userId="d69db3a9-31c2-40ab-9a51-209639d0b7d5" providerId="ADAL" clId="{BE55AE39-938C-466F-BDF6-95D16FC24DE7}" dt="2024-09-14T16:29:49.566" v="14" actId="1076"/>
          <ac:spMkLst>
            <pc:docMk/>
            <pc:sldMk cId="2880234122" sldId="311"/>
            <ac:spMk id="5" creationId="{580561F3-B83C-11B4-76AE-7882C8C3F35C}"/>
          </ac:spMkLst>
        </pc:spChg>
        <pc:spChg chg="add del">
          <ac:chgData name="אוניל פאנקר" userId="d69db3a9-31c2-40ab-9a51-209639d0b7d5" providerId="ADAL" clId="{BE55AE39-938C-466F-BDF6-95D16FC24DE7}" dt="2024-09-14T16:29:33.830" v="12" actId="478"/>
          <ac:spMkLst>
            <pc:docMk/>
            <pc:sldMk cId="2880234122" sldId="311"/>
            <ac:spMk id="7" creationId="{7F5E6920-A7FC-A7E8-06D9-9831BFEA50B6}"/>
          </ac:spMkLst>
        </pc:spChg>
        <pc:spChg chg="mod">
          <ac:chgData name="אוניל פאנקר" userId="d69db3a9-31c2-40ab-9a51-209639d0b7d5" providerId="ADAL" clId="{BE55AE39-938C-466F-BDF6-95D16FC24DE7}" dt="2024-09-14T16:29:16.518" v="7" actId="108"/>
          <ac:spMkLst>
            <pc:docMk/>
            <pc:sldMk cId="2880234122" sldId="311"/>
            <ac:spMk id="830" creationId="{00000000-0000-0000-0000-000000000000}"/>
          </ac:spMkLst>
        </pc:spChg>
        <pc:spChg chg="mod">
          <ac:chgData name="אוניל פאנקר" userId="d69db3a9-31c2-40ab-9a51-209639d0b7d5" providerId="ADAL" clId="{BE55AE39-938C-466F-BDF6-95D16FC24DE7}" dt="2024-09-14T16:37:38.585" v="78" actId="20577"/>
          <ac:spMkLst>
            <pc:docMk/>
            <pc:sldMk cId="2880234122" sldId="311"/>
            <ac:spMk id="834" creationId="{00000000-0000-0000-0000-000000000000}"/>
          </ac:spMkLst>
        </pc:spChg>
      </pc:sldChg>
      <pc:sldChg chg="modSp mod">
        <pc:chgData name="אוניל פאנקר" userId="d69db3a9-31c2-40ab-9a51-209639d0b7d5" providerId="ADAL" clId="{BE55AE39-938C-466F-BDF6-95D16FC24DE7}" dt="2024-09-14T16:32:53.064" v="76" actId="20577"/>
        <pc:sldMkLst>
          <pc:docMk/>
          <pc:sldMk cId="1923696214" sldId="312"/>
        </pc:sldMkLst>
        <pc:spChg chg="mod">
          <ac:chgData name="אוניל פאנקר" userId="d69db3a9-31c2-40ab-9a51-209639d0b7d5" providerId="ADAL" clId="{BE55AE39-938C-466F-BDF6-95D16FC24DE7}" dt="2024-09-14T16:32:53.064" v="76" actId="20577"/>
          <ac:spMkLst>
            <pc:docMk/>
            <pc:sldMk cId="1923696214" sldId="312"/>
            <ac:spMk id="13" creationId="{089820D3-0E16-4F9F-82DF-EBB9271A3372}"/>
          </ac:spMkLst>
        </pc:spChg>
      </pc:sldChg>
      <pc:sldChg chg="modSp mod ord">
        <pc:chgData name="אוניל פאנקר" userId="d69db3a9-31c2-40ab-9a51-209639d0b7d5" providerId="ADAL" clId="{BE55AE39-938C-466F-BDF6-95D16FC24DE7}" dt="2024-09-14T16:32:09.058" v="65"/>
        <pc:sldMkLst>
          <pc:docMk/>
          <pc:sldMk cId="661003507" sldId="317"/>
        </pc:sldMkLst>
        <pc:spChg chg="mod">
          <ac:chgData name="אוניל פאנקר" userId="d69db3a9-31c2-40ab-9a51-209639d0b7d5" providerId="ADAL" clId="{BE55AE39-938C-466F-BDF6-95D16FC24DE7}" dt="2024-09-14T16:31:33.294" v="48" actId="313"/>
          <ac:spMkLst>
            <pc:docMk/>
            <pc:sldMk cId="661003507" sldId="317"/>
            <ac:spMk id="8" creationId="{4B77F6E1-93E6-4E2B-9E64-5A8F6F3CC026}"/>
          </ac:spMkLst>
        </pc:spChg>
      </pc:sldChg>
      <pc:sldChg chg="modSp mod">
        <pc:chgData name="אוניל פאנקר" userId="d69db3a9-31c2-40ab-9a51-209639d0b7d5" providerId="ADAL" clId="{BE55AE39-938C-466F-BDF6-95D16FC24DE7}" dt="2024-09-14T16:30:05.378" v="21" actId="20577"/>
        <pc:sldMkLst>
          <pc:docMk/>
          <pc:sldMk cId="4250358172" sldId="318"/>
        </pc:sldMkLst>
        <pc:spChg chg="mod">
          <ac:chgData name="אוניל פאנקר" userId="d69db3a9-31c2-40ab-9a51-209639d0b7d5" providerId="ADAL" clId="{BE55AE39-938C-466F-BDF6-95D16FC24DE7}" dt="2024-09-14T16:30:05.378" v="21" actId="20577"/>
          <ac:spMkLst>
            <pc:docMk/>
            <pc:sldMk cId="4250358172" sldId="318"/>
            <ac:spMk id="12" creationId="{89E42C24-18F1-4166-AF39-DD6DDBF41BE4}"/>
          </ac:spMkLst>
        </pc:spChg>
      </pc:sldChg>
      <pc:sldChg chg="ord">
        <pc:chgData name="אוניל פאנקר" userId="d69db3a9-31c2-40ab-9a51-209639d0b7d5" providerId="ADAL" clId="{BE55AE39-938C-466F-BDF6-95D16FC24DE7}" dt="2024-09-14T16:32:24.841" v="67"/>
        <pc:sldMkLst>
          <pc:docMk/>
          <pc:sldMk cId="878256077" sldId="321"/>
        </pc:sldMkLst>
      </pc:sldChg>
      <pc:sldChg chg="ord">
        <pc:chgData name="אוניל פאנקר" userId="d69db3a9-31c2-40ab-9a51-209639d0b7d5" providerId="ADAL" clId="{BE55AE39-938C-466F-BDF6-95D16FC24DE7}" dt="2024-09-14T16:32:24.841" v="67"/>
        <pc:sldMkLst>
          <pc:docMk/>
          <pc:sldMk cId="4034808242" sldId="325"/>
        </pc:sldMkLst>
      </pc:sldChg>
      <pc:sldChg chg="ord">
        <pc:chgData name="אוניל פאנקר" userId="d69db3a9-31c2-40ab-9a51-209639d0b7d5" providerId="ADAL" clId="{BE55AE39-938C-466F-BDF6-95D16FC24DE7}" dt="2024-09-14T16:32:37.532" v="69"/>
        <pc:sldMkLst>
          <pc:docMk/>
          <pc:sldMk cId="1962909662" sldId="327"/>
        </pc:sldMkLst>
      </pc:sldChg>
      <pc:sldChg chg="ord">
        <pc:chgData name="אוניל פאנקר" userId="d69db3a9-31c2-40ab-9a51-209639d0b7d5" providerId="ADAL" clId="{BE55AE39-938C-466F-BDF6-95D16FC24DE7}" dt="2024-09-14T16:32:09.058" v="65"/>
        <pc:sldMkLst>
          <pc:docMk/>
          <pc:sldMk cId="1908170663" sldId="331"/>
        </pc:sldMkLst>
      </pc:sldChg>
      <pc:sldChg chg="modSp add mod ord">
        <pc:chgData name="אוניל פאנקר" userId="d69db3a9-31c2-40ab-9a51-209639d0b7d5" providerId="ADAL" clId="{BE55AE39-938C-466F-BDF6-95D16FC24DE7}" dt="2024-09-14T16:30:42.547" v="33" actId="20577"/>
        <pc:sldMkLst>
          <pc:docMk/>
          <pc:sldMk cId="2470789692" sldId="342"/>
        </pc:sldMkLst>
        <pc:spChg chg="mod">
          <ac:chgData name="אוניל פאנקר" userId="d69db3a9-31c2-40ab-9a51-209639d0b7d5" providerId="ADAL" clId="{BE55AE39-938C-466F-BDF6-95D16FC24DE7}" dt="2024-09-14T16:30:42.547" v="33" actId="20577"/>
          <ac:spMkLst>
            <pc:docMk/>
            <pc:sldMk cId="2470789692" sldId="342"/>
            <ac:spMk id="8" creationId="{4B77F6E1-93E6-4E2B-9E64-5A8F6F3CC026}"/>
          </ac:spMkLst>
        </pc:spChg>
      </pc:sldChg>
      <pc:sldChg chg="modSp add mod ord">
        <pc:chgData name="אוניל פאנקר" userId="d69db3a9-31c2-40ab-9a51-209639d0b7d5" providerId="ADAL" clId="{BE55AE39-938C-466F-BDF6-95D16FC24DE7}" dt="2024-09-14T16:32:09.058" v="65"/>
        <pc:sldMkLst>
          <pc:docMk/>
          <pc:sldMk cId="1740241728" sldId="343"/>
        </pc:sldMkLst>
        <pc:spChg chg="mod">
          <ac:chgData name="אוניל פאנקר" userId="d69db3a9-31c2-40ab-9a51-209639d0b7d5" providerId="ADAL" clId="{BE55AE39-938C-466F-BDF6-95D16FC24DE7}" dt="2024-09-14T16:31:47.793" v="63" actId="14100"/>
          <ac:spMkLst>
            <pc:docMk/>
            <pc:sldMk cId="1740241728" sldId="343"/>
            <ac:spMk id="8" creationId="{4B77F6E1-93E6-4E2B-9E64-5A8F6F3CC026}"/>
          </ac:spMkLst>
        </pc:spChg>
      </pc:sldChg>
      <pc:sldChg chg="addSp modSp mod">
        <pc:chgData name="אוניל פאנקר" userId="d69db3a9-31c2-40ab-9a51-209639d0b7d5" providerId="ADAL" clId="{BE55AE39-938C-466F-BDF6-95D16FC24DE7}" dt="2024-09-16T20:31:02.552" v="296" actId="20577"/>
        <pc:sldMkLst>
          <pc:docMk/>
          <pc:sldMk cId="2242463046" sldId="363"/>
        </pc:sldMkLst>
        <pc:spChg chg="add mod">
          <ac:chgData name="אוניל פאנקר" userId="d69db3a9-31c2-40ab-9a51-209639d0b7d5" providerId="ADAL" clId="{BE55AE39-938C-466F-BDF6-95D16FC24DE7}" dt="2024-09-16T20:31:02.552" v="296" actId="20577"/>
          <ac:spMkLst>
            <pc:docMk/>
            <pc:sldMk cId="2242463046" sldId="363"/>
            <ac:spMk id="2" creationId="{1A9D0D2C-9628-27DC-4BE9-CE9B6DC654EC}"/>
          </ac:spMkLst>
        </pc:spChg>
      </pc:sldChg>
      <pc:sldChg chg="addSp delSp modSp add mod">
        <pc:chgData name="אוניל פאנקר" userId="d69db3a9-31c2-40ab-9a51-209639d0b7d5" providerId="ADAL" clId="{BE55AE39-938C-466F-BDF6-95D16FC24DE7}" dt="2024-09-16T20:36:18.347" v="549" actId="1076"/>
        <pc:sldMkLst>
          <pc:docMk/>
          <pc:sldMk cId="1709429376" sldId="379"/>
        </pc:sldMkLst>
        <pc:spChg chg="del">
          <ac:chgData name="אוניל פאנקר" userId="d69db3a9-31c2-40ab-9a51-209639d0b7d5" providerId="ADAL" clId="{BE55AE39-938C-466F-BDF6-95D16FC24DE7}" dt="2024-09-16T20:31:14.934" v="298" actId="478"/>
          <ac:spMkLst>
            <pc:docMk/>
            <pc:sldMk cId="1709429376" sldId="379"/>
            <ac:spMk id="2" creationId="{1A9D0D2C-9628-27DC-4BE9-CE9B6DC654EC}"/>
          </ac:spMkLst>
        </pc:spChg>
        <pc:spChg chg="add mod">
          <ac:chgData name="אוניל פאנקר" userId="d69db3a9-31c2-40ab-9a51-209639d0b7d5" providerId="ADAL" clId="{BE55AE39-938C-466F-BDF6-95D16FC24DE7}" dt="2024-09-16T20:32:28.070" v="339" actId="20577"/>
          <ac:spMkLst>
            <pc:docMk/>
            <pc:sldMk cId="1709429376" sldId="379"/>
            <ac:spMk id="3" creationId="{3C219A08-DBEE-639C-B549-CDA17AB6395A}"/>
          </ac:spMkLst>
        </pc:spChg>
        <pc:spChg chg="add mod">
          <ac:chgData name="אוניל פאנקר" userId="d69db3a9-31c2-40ab-9a51-209639d0b7d5" providerId="ADAL" clId="{BE55AE39-938C-466F-BDF6-95D16FC24DE7}" dt="2024-09-16T20:34:06.085" v="403" actId="255"/>
          <ac:spMkLst>
            <pc:docMk/>
            <pc:sldMk cId="1709429376" sldId="379"/>
            <ac:spMk id="5" creationId="{DEA522A7-8018-32EE-4868-0D75A76891B2}"/>
          </ac:spMkLst>
        </pc:spChg>
        <pc:spChg chg="mod">
          <ac:chgData name="אוניל פאנקר" userId="d69db3a9-31c2-40ab-9a51-209639d0b7d5" providerId="ADAL" clId="{BE55AE39-938C-466F-BDF6-95D16FC24DE7}" dt="2024-09-16T20:32:16.190" v="324" actId="14100"/>
          <ac:spMkLst>
            <pc:docMk/>
            <pc:sldMk cId="1709429376" sldId="379"/>
            <ac:spMk id="6" creationId="{D3F2F979-6217-464F-91E1-9B6355A68240}"/>
          </ac:spMkLst>
        </pc:spChg>
        <pc:spChg chg="add mod">
          <ac:chgData name="אוניל פאנקר" userId="d69db3a9-31c2-40ab-9a51-209639d0b7d5" providerId="ADAL" clId="{BE55AE39-938C-466F-BDF6-95D16FC24DE7}" dt="2024-09-16T20:34:23.134" v="419" actId="20577"/>
          <ac:spMkLst>
            <pc:docMk/>
            <pc:sldMk cId="1709429376" sldId="379"/>
            <ac:spMk id="7" creationId="{38FB11D8-E4FD-71BB-8CDA-BC9297A95FB4}"/>
          </ac:spMkLst>
        </pc:spChg>
        <pc:spChg chg="add mod">
          <ac:chgData name="אוניל פאנקר" userId="d69db3a9-31c2-40ab-9a51-209639d0b7d5" providerId="ADAL" clId="{BE55AE39-938C-466F-BDF6-95D16FC24DE7}" dt="2024-09-16T20:34:31.132" v="439" actId="20577"/>
          <ac:spMkLst>
            <pc:docMk/>
            <pc:sldMk cId="1709429376" sldId="379"/>
            <ac:spMk id="8" creationId="{93F62069-4617-8C24-E3DE-E45432B6A721}"/>
          </ac:spMkLst>
        </pc:spChg>
        <pc:spChg chg="add mod">
          <ac:chgData name="אוניל פאנקר" userId="d69db3a9-31c2-40ab-9a51-209639d0b7d5" providerId="ADAL" clId="{BE55AE39-938C-466F-BDF6-95D16FC24DE7}" dt="2024-09-16T20:36:18.347" v="549" actId="1076"/>
          <ac:spMkLst>
            <pc:docMk/>
            <pc:sldMk cId="1709429376" sldId="379"/>
            <ac:spMk id="9" creationId="{0F55A3C9-0EF3-3BAA-2CD8-55D2ADC17411}"/>
          </ac:spMkLst>
        </pc:spChg>
        <pc:spChg chg="add mod">
          <ac:chgData name="אוניל פאנקר" userId="d69db3a9-31c2-40ab-9a51-209639d0b7d5" providerId="ADAL" clId="{BE55AE39-938C-466F-BDF6-95D16FC24DE7}" dt="2024-09-16T20:35:07.159" v="526" actId="20577"/>
          <ac:spMkLst>
            <pc:docMk/>
            <pc:sldMk cId="1709429376" sldId="379"/>
            <ac:spMk id="10" creationId="{8AF7C03C-EDF6-B4DE-8030-9BF2000BD614}"/>
          </ac:spMkLst>
        </pc:spChg>
        <pc:spChg chg="add mod">
          <ac:chgData name="אוניל פאנקר" userId="d69db3a9-31c2-40ab-9a51-209639d0b7d5" providerId="ADAL" clId="{BE55AE39-938C-466F-BDF6-95D16FC24DE7}" dt="2024-09-16T20:34:56.626" v="502" actId="20577"/>
          <ac:spMkLst>
            <pc:docMk/>
            <pc:sldMk cId="1709429376" sldId="379"/>
            <ac:spMk id="11" creationId="{4B417C7A-D4AD-C143-2C3C-6DE5D21C5AE8}"/>
          </ac:spMkLst>
        </pc:spChg>
        <pc:spChg chg="add mod">
          <ac:chgData name="אוניל פאנקר" userId="d69db3a9-31c2-40ab-9a51-209639d0b7d5" providerId="ADAL" clId="{BE55AE39-938C-466F-BDF6-95D16FC24DE7}" dt="2024-09-16T20:34:48.919" v="483" actId="20577"/>
          <ac:spMkLst>
            <pc:docMk/>
            <pc:sldMk cId="1709429376" sldId="379"/>
            <ac:spMk id="12" creationId="{472B92E6-27FA-0775-FF17-AC98419819A4}"/>
          </ac:spMkLst>
        </pc:spChg>
        <pc:cxnChg chg="add del mod">
          <ac:chgData name="אוניל פאנקר" userId="d69db3a9-31c2-40ab-9a51-209639d0b7d5" providerId="ADAL" clId="{BE55AE39-938C-466F-BDF6-95D16FC24DE7}" dt="2024-09-16T20:35:26.127" v="528" actId="11529"/>
          <ac:cxnSpMkLst>
            <pc:docMk/>
            <pc:sldMk cId="1709429376" sldId="379"/>
            <ac:cxnSpMk id="14" creationId="{EC2F24DC-E3A4-F6C0-6E99-8BA035015BE0}"/>
          </ac:cxnSpMkLst>
        </pc:cxnChg>
        <pc:cxnChg chg="add mod">
          <ac:chgData name="אוניל פאנקר" userId="d69db3a9-31c2-40ab-9a51-209639d0b7d5" providerId="ADAL" clId="{BE55AE39-938C-466F-BDF6-95D16FC24DE7}" dt="2024-09-16T20:35:42.727" v="530" actId="13822"/>
          <ac:cxnSpMkLst>
            <pc:docMk/>
            <pc:sldMk cId="1709429376" sldId="379"/>
            <ac:cxnSpMk id="16" creationId="{41C8AE15-D989-D4B7-7DDC-0BC44783A959}"/>
          </ac:cxnSpMkLst>
        </pc:cxnChg>
        <pc:cxnChg chg="add mod">
          <ac:chgData name="אוניל פאנקר" userId="d69db3a9-31c2-40ab-9a51-209639d0b7d5" providerId="ADAL" clId="{BE55AE39-938C-466F-BDF6-95D16FC24DE7}" dt="2024-09-16T20:35:49.433" v="533" actId="14100"/>
          <ac:cxnSpMkLst>
            <pc:docMk/>
            <pc:sldMk cId="1709429376" sldId="379"/>
            <ac:cxnSpMk id="17" creationId="{F3B7EE9B-C519-1159-4F65-C01E90A03AA8}"/>
          </ac:cxnSpMkLst>
        </pc:cxnChg>
        <pc:cxnChg chg="add mod">
          <ac:chgData name="אוניל פאנקר" userId="d69db3a9-31c2-40ab-9a51-209639d0b7d5" providerId="ADAL" clId="{BE55AE39-938C-466F-BDF6-95D16FC24DE7}" dt="2024-09-16T20:35:54.825" v="536" actId="14100"/>
          <ac:cxnSpMkLst>
            <pc:docMk/>
            <pc:sldMk cId="1709429376" sldId="379"/>
            <ac:cxnSpMk id="20" creationId="{C2D8AF9E-8092-8D13-DE40-8139542449FD}"/>
          </ac:cxnSpMkLst>
        </pc:cxnChg>
        <pc:cxnChg chg="add mod">
          <ac:chgData name="אוניל פאנקר" userId="d69db3a9-31c2-40ab-9a51-209639d0b7d5" providerId="ADAL" clId="{BE55AE39-938C-466F-BDF6-95D16FC24DE7}" dt="2024-09-16T20:36:18.347" v="549" actId="1076"/>
          <ac:cxnSpMkLst>
            <pc:docMk/>
            <pc:sldMk cId="1709429376" sldId="379"/>
            <ac:cxnSpMk id="23" creationId="{07B9C55F-A438-087F-6E1A-B0DFEFF53CBD}"/>
          </ac:cxnSpMkLst>
        </pc:cxnChg>
        <pc:cxnChg chg="add mod">
          <ac:chgData name="אוניל פאנקר" userId="d69db3a9-31c2-40ab-9a51-209639d0b7d5" providerId="ADAL" clId="{BE55AE39-938C-466F-BDF6-95D16FC24DE7}" dt="2024-09-16T20:36:05.571" v="542" actId="14100"/>
          <ac:cxnSpMkLst>
            <pc:docMk/>
            <pc:sldMk cId="1709429376" sldId="379"/>
            <ac:cxnSpMk id="26" creationId="{CB9B9E1E-DBCD-CA97-4142-707865708C2F}"/>
          </ac:cxnSpMkLst>
        </pc:cxnChg>
        <pc:cxnChg chg="add mod">
          <ac:chgData name="אוניל פאנקר" userId="d69db3a9-31c2-40ab-9a51-209639d0b7d5" providerId="ADAL" clId="{BE55AE39-938C-466F-BDF6-95D16FC24DE7}" dt="2024-09-16T20:36:10.346" v="545" actId="14100"/>
          <ac:cxnSpMkLst>
            <pc:docMk/>
            <pc:sldMk cId="1709429376" sldId="379"/>
            <ac:cxnSpMk id="29" creationId="{1810CBED-7DF7-9CB8-8A4B-06469EB4766D}"/>
          </ac:cxnSpMkLst>
        </pc:cxnChg>
        <pc:cxnChg chg="add mod">
          <ac:chgData name="אוניל פאנקר" userId="d69db3a9-31c2-40ab-9a51-209639d0b7d5" providerId="ADAL" clId="{BE55AE39-938C-466F-BDF6-95D16FC24DE7}" dt="2024-09-16T20:36:15.157" v="548" actId="14100"/>
          <ac:cxnSpMkLst>
            <pc:docMk/>
            <pc:sldMk cId="1709429376" sldId="379"/>
            <ac:cxnSpMk id="32" creationId="{FB5F672B-1943-12C9-A7F4-D48D548CAAEC}"/>
          </ac:cxnSpMkLst>
        </pc:cxnChg>
      </pc:sldChg>
      <pc:sldChg chg="modSp mod">
        <pc:chgData name="אוניל פאנקר" userId="d69db3a9-31c2-40ab-9a51-209639d0b7d5" providerId="ADAL" clId="{BE55AE39-938C-466F-BDF6-95D16FC24DE7}" dt="2024-09-18T09:51:49.288" v="550" actId="14100"/>
        <pc:sldMkLst>
          <pc:docMk/>
          <pc:sldMk cId="1443129454" sldId="381"/>
        </pc:sldMkLst>
        <pc:spChg chg="mod">
          <ac:chgData name="אוניל פאנקר" userId="d69db3a9-31c2-40ab-9a51-209639d0b7d5" providerId="ADAL" clId="{BE55AE39-938C-466F-BDF6-95D16FC24DE7}" dt="2024-09-18T09:51:49.288" v="550" actId="14100"/>
          <ac:spMkLst>
            <pc:docMk/>
            <pc:sldMk cId="1443129454" sldId="381"/>
            <ac:spMk id="8" creationId="{4B77F6E1-93E6-4E2B-9E64-5A8F6F3CC026}"/>
          </ac:spMkLst>
        </pc:spChg>
      </pc:sldChg>
    </pc:docChg>
  </pc:docChgLst>
  <pc:docChgLst>
    <pc:chgData name="אוניל פאנקר" userId="S::oneill.panker@e.braude.ac.il::d69db3a9-31c2-40ab-9a51-209639d0b7d5" providerId="AD" clId="Web-{BF89EBE2-6E14-2C7C-A482-06021185DEE8}"/>
    <pc:docChg chg="modSld">
      <pc:chgData name="אוניל פאנקר" userId="S::oneill.panker@e.braude.ac.il::d69db3a9-31c2-40ab-9a51-209639d0b7d5" providerId="AD" clId="Web-{BF89EBE2-6E14-2C7C-A482-06021185DEE8}" dt="2024-09-18T08:13:08.356" v="31" actId="1076"/>
      <pc:docMkLst>
        <pc:docMk/>
      </pc:docMkLst>
      <pc:sldChg chg="addSp delSp modSp">
        <pc:chgData name="אוניל פאנקר" userId="S::oneill.panker@e.braude.ac.il::d69db3a9-31c2-40ab-9a51-209639d0b7d5" providerId="AD" clId="Web-{BF89EBE2-6E14-2C7C-A482-06021185DEE8}" dt="2024-09-18T08:03:30.758" v="7" actId="1076"/>
        <pc:sldMkLst>
          <pc:docMk/>
          <pc:sldMk cId="1636006960" sldId="319"/>
        </pc:sldMkLst>
        <pc:picChg chg="add mod">
          <ac:chgData name="אוניל פאנקר" userId="S::oneill.panker@e.braude.ac.il::d69db3a9-31c2-40ab-9a51-209639d0b7d5" providerId="AD" clId="Web-{BF89EBE2-6E14-2C7C-A482-06021185DEE8}" dt="2024-09-18T08:03:30.758" v="7" actId="1076"/>
          <ac:picMkLst>
            <pc:docMk/>
            <pc:sldMk cId="1636006960" sldId="319"/>
            <ac:picMk id="2" creationId="{37EDC56F-EFFE-C18A-B03B-E6352FF3FA77}"/>
          </ac:picMkLst>
        </pc:picChg>
        <pc:picChg chg="del">
          <ac:chgData name="אוניל פאנקר" userId="S::oneill.panker@e.braude.ac.il::d69db3a9-31c2-40ab-9a51-209639d0b7d5" providerId="AD" clId="Web-{BF89EBE2-6E14-2C7C-A482-06021185DEE8}" dt="2024-09-18T08:03:25.695" v="6"/>
          <ac:picMkLst>
            <pc:docMk/>
            <pc:sldMk cId="1636006960" sldId="319"/>
            <ac:picMk id="1026" creationId="{BCD8C147-22E3-41FA-970C-14D0D2ED713A}"/>
          </ac:picMkLst>
        </pc:picChg>
      </pc:sldChg>
      <pc:sldChg chg="addSp delSp modSp">
        <pc:chgData name="אוניל פאנקר" userId="S::oneill.panker@e.braude.ac.il::d69db3a9-31c2-40ab-9a51-209639d0b7d5" providerId="AD" clId="Web-{BF89EBE2-6E14-2C7C-A482-06021185DEE8}" dt="2024-09-18T08:04:10.541" v="14" actId="1076"/>
        <pc:sldMkLst>
          <pc:docMk/>
          <pc:sldMk cId="2314398750" sldId="320"/>
        </pc:sldMkLst>
        <pc:picChg chg="add mod">
          <ac:chgData name="אוניל פאנקר" userId="S::oneill.panker@e.braude.ac.il::d69db3a9-31c2-40ab-9a51-209639d0b7d5" providerId="AD" clId="Web-{BF89EBE2-6E14-2C7C-A482-06021185DEE8}" dt="2024-09-18T08:04:10.541" v="14" actId="1076"/>
          <ac:picMkLst>
            <pc:docMk/>
            <pc:sldMk cId="2314398750" sldId="320"/>
            <ac:picMk id="2" creationId="{74AF2B65-6880-0D66-FFBD-2184EEF574E9}"/>
          </ac:picMkLst>
        </pc:picChg>
        <pc:picChg chg="del">
          <ac:chgData name="אוניל פאנקר" userId="S::oneill.panker@e.braude.ac.il::d69db3a9-31c2-40ab-9a51-209639d0b7d5" providerId="AD" clId="Web-{BF89EBE2-6E14-2C7C-A482-06021185DEE8}" dt="2024-09-18T08:03:55.212" v="13"/>
          <ac:picMkLst>
            <pc:docMk/>
            <pc:sldMk cId="2314398750" sldId="320"/>
            <ac:picMk id="2050" creationId="{7F5EBF5F-2854-4117-9D16-79796012B2EB}"/>
          </ac:picMkLst>
        </pc:picChg>
      </pc:sldChg>
      <pc:sldChg chg="addSp delSp modSp">
        <pc:chgData name="אוניל פאנקר" userId="S::oneill.panker@e.braude.ac.il::d69db3a9-31c2-40ab-9a51-209639d0b7d5" providerId="AD" clId="Web-{BF89EBE2-6E14-2C7C-A482-06021185DEE8}" dt="2024-09-18T08:13:08.356" v="31" actId="1076"/>
        <pc:sldMkLst>
          <pc:docMk/>
          <pc:sldMk cId="2130215267" sldId="349"/>
        </pc:sldMkLst>
        <pc:picChg chg="add del mod">
          <ac:chgData name="אוניל פאנקר" userId="S::oneill.panker@e.braude.ac.il::d69db3a9-31c2-40ab-9a51-209639d0b7d5" providerId="AD" clId="Web-{BF89EBE2-6E14-2C7C-A482-06021185DEE8}" dt="2024-09-18T08:12:58.169" v="25"/>
          <ac:picMkLst>
            <pc:docMk/>
            <pc:sldMk cId="2130215267" sldId="349"/>
            <ac:picMk id="2" creationId="{1E973510-6B61-B781-336F-1255346F0A02}"/>
          </ac:picMkLst>
        </pc:picChg>
        <pc:picChg chg="add mod">
          <ac:chgData name="אוניל פאנקר" userId="S::oneill.panker@e.braude.ac.il::d69db3a9-31c2-40ab-9a51-209639d0b7d5" providerId="AD" clId="Web-{BF89EBE2-6E14-2C7C-A482-06021185DEE8}" dt="2024-09-18T08:13:08.356" v="31" actId="1076"/>
          <ac:picMkLst>
            <pc:docMk/>
            <pc:sldMk cId="2130215267" sldId="349"/>
            <ac:picMk id="3" creationId="{70845A43-7BC2-8F6E-7EA6-D83A6CE96AF3}"/>
          </ac:picMkLst>
        </pc:picChg>
        <pc:picChg chg="del">
          <ac:chgData name="אוניל פאנקר" userId="S::oneill.panker@e.braude.ac.il::d69db3a9-31c2-40ab-9a51-209639d0b7d5" providerId="AD" clId="Web-{BF89EBE2-6E14-2C7C-A482-06021185DEE8}" dt="2024-09-18T08:10:55.696" v="15"/>
          <ac:picMkLst>
            <pc:docMk/>
            <pc:sldMk cId="2130215267" sldId="349"/>
            <ac:picMk id="12" creationId="{718B6714-23F7-4B16-BA36-25AC92D79167}"/>
          </ac:picMkLst>
        </pc:picChg>
      </pc:sldChg>
    </pc:docChg>
  </pc:docChgLst>
  <pc:docChgLst>
    <pc:chgData name="רומן גורי" userId="S::roman.gury@e.braude.ac.il::2a425737-0a37-4818-a121-a791e63a5d7b" providerId="AD" clId="Web-{E92859F2-C476-AFD4-82D0-96BA5C2DC027}"/>
    <pc:docChg chg="addSld modSld">
      <pc:chgData name="רומן גורי" userId="S::roman.gury@e.braude.ac.il::2a425737-0a37-4818-a121-a791e63a5d7b" providerId="AD" clId="Web-{E92859F2-C476-AFD4-82D0-96BA5C2DC027}" dt="2024-05-23T11:18:46.757" v="47"/>
      <pc:docMkLst>
        <pc:docMk/>
      </pc:docMkLst>
      <pc:sldChg chg="modNotes">
        <pc:chgData name="רומן גורי" userId="S::roman.gury@e.braude.ac.il::2a425737-0a37-4818-a121-a791e63a5d7b" providerId="AD" clId="Web-{E92859F2-C476-AFD4-82D0-96BA5C2DC027}" dt="2024-05-23T10:34:26.434" v="15"/>
        <pc:sldMkLst>
          <pc:docMk/>
          <pc:sldMk cId="564851993" sldId="314"/>
        </pc:sldMkLst>
      </pc:sldChg>
      <pc:sldChg chg="addSp delSp modSp add replId">
        <pc:chgData name="רומן גורי" userId="S::roman.gury@e.braude.ac.il::2a425737-0a37-4818-a121-a791e63a5d7b" providerId="AD" clId="Web-{E92859F2-C476-AFD4-82D0-96BA5C2DC027}" dt="2024-05-23T11:18:46.757" v="47"/>
        <pc:sldMkLst>
          <pc:docMk/>
          <pc:sldMk cId="2664865610" sldId="340"/>
        </pc:sldMkLst>
        <pc:picChg chg="add mod ord">
          <ac:chgData name="רומן גורי" userId="S::roman.gury@e.braude.ac.il::2a425737-0a37-4818-a121-a791e63a5d7b" providerId="AD" clId="Web-{E92859F2-C476-AFD4-82D0-96BA5C2DC027}" dt="2024-05-23T11:07:44.450" v="23" actId="1076"/>
          <ac:picMkLst>
            <pc:docMk/>
            <pc:sldMk cId="2664865610" sldId="340"/>
            <ac:picMk id="2" creationId="{C7496F89-51A6-4C2B-16A6-BEF8BBA63646}"/>
          </ac:picMkLst>
        </pc:picChg>
        <pc:picChg chg="add del mod">
          <ac:chgData name="רומן גורי" userId="S::roman.gury@e.braude.ac.il::2a425737-0a37-4818-a121-a791e63a5d7b" providerId="AD" clId="Web-{E92859F2-C476-AFD4-82D0-96BA5C2DC027}" dt="2024-05-23T11:17:37.240" v="33"/>
          <ac:picMkLst>
            <pc:docMk/>
            <pc:sldMk cId="2664865610" sldId="340"/>
            <ac:picMk id="3" creationId="{6EC82D97-C7B7-E7CD-9ED7-97D554AC6FE8}"/>
          </ac:picMkLst>
        </pc:picChg>
        <pc:picChg chg="del">
          <ac:chgData name="רומן גורי" userId="S::roman.gury@e.braude.ac.il::2a425737-0a37-4818-a121-a791e63a5d7b" providerId="AD" clId="Web-{E92859F2-C476-AFD4-82D0-96BA5C2DC027}" dt="2024-05-23T11:07:36.496" v="21"/>
          <ac:picMkLst>
            <pc:docMk/>
            <pc:sldMk cId="2664865610" sldId="340"/>
            <ac:picMk id="5" creationId="{745804DE-FD65-1B5B-D31F-F49FFAB8F2A1}"/>
          </ac:picMkLst>
        </pc:picChg>
        <pc:picChg chg="del">
          <ac:chgData name="רומן גורי" userId="S::roman.gury@e.braude.ac.il::2a425737-0a37-4818-a121-a791e63a5d7b" providerId="AD" clId="Web-{E92859F2-C476-AFD4-82D0-96BA5C2DC027}" dt="2024-05-23T11:07:40.074" v="22"/>
          <ac:picMkLst>
            <pc:docMk/>
            <pc:sldMk cId="2664865610" sldId="340"/>
            <ac:picMk id="6" creationId="{FD6A3B88-1BA3-8428-0C61-37CB56ADDA87}"/>
          </ac:picMkLst>
        </pc:picChg>
        <pc:picChg chg="add mod">
          <ac:chgData name="רומן גורי" userId="S::roman.gury@e.braude.ac.il::2a425737-0a37-4818-a121-a791e63a5d7b" providerId="AD" clId="Web-{E92859F2-C476-AFD4-82D0-96BA5C2DC027}" dt="2024-05-23T11:18:46.757" v="47"/>
          <ac:picMkLst>
            <pc:docMk/>
            <pc:sldMk cId="2664865610" sldId="340"/>
            <ac:picMk id="7" creationId="{0EB79E9B-8187-3F01-DC62-F92B8D59B842}"/>
          </ac:picMkLst>
        </pc:picChg>
      </pc:sldChg>
    </pc:docChg>
  </pc:docChgLst>
  <pc:docChgLst>
    <pc:chgData name="רומן גורי" userId="2a425737-0a37-4818-a121-a791e63a5d7b" providerId="ADAL" clId="{3960CE2C-8980-4AD0-9FFB-A8C2E7D45A45}"/>
    <pc:docChg chg="undo redo custSel addSld delSld modSld sldOrd">
      <pc:chgData name="רומן גורי" userId="2a425737-0a37-4818-a121-a791e63a5d7b" providerId="ADAL" clId="{3960CE2C-8980-4AD0-9FFB-A8C2E7D45A45}" dt="2024-09-19T15:25:55.547" v="7479" actId="18131"/>
      <pc:docMkLst>
        <pc:docMk/>
      </pc:docMkLst>
      <pc:sldChg chg="modNotesTx">
        <pc:chgData name="רומן גורי" userId="2a425737-0a37-4818-a121-a791e63a5d7b" providerId="ADAL" clId="{3960CE2C-8980-4AD0-9FFB-A8C2E7D45A45}" dt="2024-09-15T13:47:19.664" v="1466" actId="20577"/>
        <pc:sldMkLst>
          <pc:docMk/>
          <pc:sldMk cId="2880234122" sldId="311"/>
        </pc:sldMkLst>
      </pc:sldChg>
      <pc:sldChg chg="addSp delSp modSp mod modNotesTx">
        <pc:chgData name="רומן גורי" userId="2a425737-0a37-4818-a121-a791e63a5d7b" providerId="ADAL" clId="{3960CE2C-8980-4AD0-9FFB-A8C2E7D45A45}" dt="2024-09-16T15:50:51.533" v="6363" actId="21"/>
        <pc:sldMkLst>
          <pc:docMk/>
          <pc:sldMk cId="1923696214" sldId="312"/>
        </pc:sldMkLst>
        <pc:spChg chg="add del mod">
          <ac:chgData name="רומן גורי" userId="2a425737-0a37-4818-a121-a791e63a5d7b" providerId="ADAL" clId="{3960CE2C-8980-4AD0-9FFB-A8C2E7D45A45}" dt="2024-09-16T15:50:38.675" v="6361" actId="478"/>
          <ac:spMkLst>
            <pc:docMk/>
            <pc:sldMk cId="1923696214" sldId="312"/>
            <ac:spMk id="2" creationId="{355482FD-7CED-4E6A-BAA0-A323EA701E7B}"/>
          </ac:spMkLst>
        </pc:spChg>
        <pc:spChg chg="mod">
          <ac:chgData name="רומן גורי" userId="2a425737-0a37-4818-a121-a791e63a5d7b" providerId="ADAL" clId="{3960CE2C-8980-4AD0-9FFB-A8C2E7D45A45}" dt="2024-09-15T09:28:02.809" v="579" actId="108"/>
          <ac:spMkLst>
            <pc:docMk/>
            <pc:sldMk cId="1923696214" sldId="312"/>
            <ac:spMk id="14" creationId="{E97036D7-41DC-480F-B126-240B41A07183}"/>
          </ac:spMkLst>
        </pc:spChg>
        <pc:picChg chg="add del mod">
          <ac:chgData name="רומן גורי" userId="2a425737-0a37-4818-a121-a791e63a5d7b" providerId="ADAL" clId="{3960CE2C-8980-4AD0-9FFB-A8C2E7D45A45}" dt="2024-09-16T15:50:51.533" v="6363" actId="21"/>
          <ac:picMkLst>
            <pc:docMk/>
            <pc:sldMk cId="1923696214" sldId="312"/>
            <ac:picMk id="4" creationId="{A4C8BCB1-DF95-4D0A-BDBE-FE5EE3455D7D}"/>
          </ac:picMkLst>
        </pc:picChg>
      </pc:sldChg>
      <pc:sldChg chg="del">
        <pc:chgData name="רומן גורי" userId="2a425737-0a37-4818-a121-a791e63a5d7b" providerId="ADAL" clId="{3960CE2C-8980-4AD0-9FFB-A8C2E7D45A45}" dt="2024-09-15T09:02:52.651" v="344" actId="47"/>
        <pc:sldMkLst>
          <pc:docMk/>
          <pc:sldMk cId="2049361806" sldId="313"/>
        </pc:sldMkLst>
      </pc:sldChg>
      <pc:sldChg chg="del">
        <pc:chgData name="רומן גורי" userId="2a425737-0a37-4818-a121-a791e63a5d7b" providerId="ADAL" clId="{3960CE2C-8980-4AD0-9FFB-A8C2E7D45A45}" dt="2024-09-15T10:05:01.187" v="1462" actId="47"/>
        <pc:sldMkLst>
          <pc:docMk/>
          <pc:sldMk cId="564851993" sldId="314"/>
        </pc:sldMkLst>
      </pc:sldChg>
      <pc:sldChg chg="addSp modSp mod">
        <pc:chgData name="רומן גורי" userId="2a425737-0a37-4818-a121-a791e63a5d7b" providerId="ADAL" clId="{3960CE2C-8980-4AD0-9FFB-A8C2E7D45A45}" dt="2024-09-18T17:26:41.769" v="7133" actId="20577"/>
        <pc:sldMkLst>
          <pc:docMk/>
          <pc:sldMk cId="661003507" sldId="317"/>
        </pc:sldMkLst>
        <pc:spChg chg="add mod">
          <ac:chgData name="רומן גורי" userId="2a425737-0a37-4818-a121-a791e63a5d7b" providerId="ADAL" clId="{3960CE2C-8980-4AD0-9FFB-A8C2E7D45A45}" dt="2024-09-18T17:26:41.769" v="7133" actId="20577"/>
          <ac:spMkLst>
            <pc:docMk/>
            <pc:sldMk cId="661003507" sldId="317"/>
            <ac:spMk id="3" creationId="{F94A013D-AE6E-4E50-BAD7-BA886E556CBF}"/>
          </ac:spMkLst>
        </pc:spChg>
      </pc:sldChg>
      <pc:sldChg chg="addSp delSp modSp mod ord delAnim modAnim">
        <pc:chgData name="רומן גורי" userId="2a425737-0a37-4818-a121-a791e63a5d7b" providerId="ADAL" clId="{3960CE2C-8980-4AD0-9FFB-A8C2E7D45A45}" dt="2024-09-19T15:21:09.394" v="7392" actId="732"/>
        <pc:sldMkLst>
          <pc:docMk/>
          <pc:sldMk cId="1636006960" sldId="319"/>
        </pc:sldMkLst>
        <pc:spChg chg="add del mod">
          <ac:chgData name="רומן גורי" userId="2a425737-0a37-4818-a121-a791e63a5d7b" providerId="ADAL" clId="{3960CE2C-8980-4AD0-9FFB-A8C2E7D45A45}" dt="2024-09-16T15:51:12.938" v="6366" actId="478"/>
          <ac:spMkLst>
            <pc:docMk/>
            <pc:sldMk cId="1636006960" sldId="319"/>
            <ac:spMk id="2" creationId="{38CD3BC9-E5AA-4CE2-AD52-951F00D9E94E}"/>
          </ac:spMkLst>
        </pc:spChg>
        <pc:spChg chg="del mod">
          <ac:chgData name="רומן גורי" userId="2a425737-0a37-4818-a121-a791e63a5d7b" providerId="ADAL" clId="{3960CE2C-8980-4AD0-9FFB-A8C2E7D45A45}" dt="2024-09-16T16:18:33.482" v="6526" actId="478"/>
          <ac:spMkLst>
            <pc:docMk/>
            <pc:sldMk cId="1636006960" sldId="319"/>
            <ac:spMk id="3" creationId="{D26288D1-F5CF-4E09-A4FF-854672651415}"/>
          </ac:spMkLst>
        </pc:spChg>
        <pc:spChg chg="add mod">
          <ac:chgData name="רומן גורי" userId="2a425737-0a37-4818-a121-a791e63a5d7b" providerId="ADAL" clId="{3960CE2C-8980-4AD0-9FFB-A8C2E7D45A45}" dt="2024-09-18T17:25:59.861" v="7103" actId="20577"/>
          <ac:spMkLst>
            <pc:docMk/>
            <pc:sldMk cId="1636006960" sldId="319"/>
            <ac:spMk id="4" creationId="{4554163E-D8DE-4AF8-9256-860BCDA7AB4C}"/>
          </ac:spMkLst>
        </pc:spChg>
        <pc:spChg chg="add del mod">
          <ac:chgData name="רומן גורי" userId="2a425737-0a37-4818-a121-a791e63a5d7b" providerId="ADAL" clId="{3960CE2C-8980-4AD0-9FFB-A8C2E7D45A45}" dt="2024-09-16T16:18:34.492" v="6527" actId="478"/>
          <ac:spMkLst>
            <pc:docMk/>
            <pc:sldMk cId="1636006960" sldId="319"/>
            <ac:spMk id="5" creationId="{F2B5796C-A9B7-4CF9-B939-4CCF58CBF392}"/>
          </ac:spMkLst>
        </pc:spChg>
        <pc:spChg chg="add mod">
          <ac:chgData name="רומן גורי" userId="2a425737-0a37-4818-a121-a791e63a5d7b" providerId="ADAL" clId="{3960CE2C-8980-4AD0-9FFB-A8C2E7D45A45}" dt="2024-09-16T16:18:40.236" v="6546" actId="20577"/>
          <ac:spMkLst>
            <pc:docMk/>
            <pc:sldMk cId="1636006960" sldId="319"/>
            <ac:spMk id="7" creationId="{823185B0-0160-4200-98FD-9654C8C43F83}"/>
          </ac:spMkLst>
        </pc:spChg>
        <pc:picChg chg="mod">
          <ac:chgData name="רומן גורי" userId="2a425737-0a37-4818-a121-a791e63a5d7b" providerId="ADAL" clId="{3960CE2C-8980-4AD0-9FFB-A8C2E7D45A45}" dt="2024-09-19T15:19:11.306" v="7374"/>
          <ac:picMkLst>
            <pc:docMk/>
            <pc:sldMk cId="1636006960" sldId="319"/>
            <ac:picMk id="2" creationId="{37EDC56F-EFFE-C18A-B03B-E6352FF3FA77}"/>
          </ac:picMkLst>
        </pc:picChg>
        <pc:picChg chg="add del mod">
          <ac:chgData name="רומן גורי" userId="2a425737-0a37-4818-a121-a791e63a5d7b" providerId="ADAL" clId="{3960CE2C-8980-4AD0-9FFB-A8C2E7D45A45}" dt="2024-09-19T14:08:35.754" v="7248" actId="478"/>
          <ac:picMkLst>
            <pc:docMk/>
            <pc:sldMk cId="1636006960" sldId="319"/>
            <ac:picMk id="5" creationId="{C9C751B5-765D-45D0-AC20-DB49D096ABE5}"/>
          </ac:picMkLst>
        </pc:picChg>
        <pc:picChg chg="add mod ord modCrop">
          <ac:chgData name="רומן גורי" userId="2a425737-0a37-4818-a121-a791e63a5d7b" providerId="ADAL" clId="{3960CE2C-8980-4AD0-9FFB-A8C2E7D45A45}" dt="2024-09-19T15:20:36.220" v="7389" actId="732"/>
          <ac:picMkLst>
            <pc:docMk/>
            <pc:sldMk cId="1636006960" sldId="319"/>
            <ac:picMk id="6" creationId="{CBDB472E-7B41-4C25-AE12-CB68CABEAECA}"/>
          </ac:picMkLst>
        </pc:picChg>
        <pc:picChg chg="add mod ord modCrop">
          <ac:chgData name="רומן גורי" userId="2a425737-0a37-4818-a121-a791e63a5d7b" providerId="ADAL" clId="{3960CE2C-8980-4AD0-9FFB-A8C2E7D45A45}" dt="2024-09-19T15:21:09.394" v="7392" actId="732"/>
          <ac:picMkLst>
            <pc:docMk/>
            <pc:sldMk cId="1636006960" sldId="319"/>
            <ac:picMk id="8" creationId="{CDC89B11-1F09-48EA-9157-B88E0B8C5825}"/>
          </ac:picMkLst>
        </pc:picChg>
        <pc:picChg chg="add del mod modCrop">
          <ac:chgData name="רומן גורי" userId="2a425737-0a37-4818-a121-a791e63a5d7b" providerId="ADAL" clId="{3960CE2C-8980-4AD0-9FFB-A8C2E7D45A45}" dt="2024-09-19T15:19:45.998" v="7379" actId="478"/>
          <ac:picMkLst>
            <pc:docMk/>
            <pc:sldMk cId="1636006960" sldId="319"/>
            <ac:picMk id="9" creationId="{310C426B-15B6-420D-B803-CD1AC17FD5D8}"/>
          </ac:picMkLst>
        </pc:picChg>
        <pc:picChg chg="mod">
          <ac:chgData name="רומן גורי" userId="2a425737-0a37-4818-a121-a791e63a5d7b" providerId="ADAL" clId="{3960CE2C-8980-4AD0-9FFB-A8C2E7D45A45}" dt="2024-09-16T15:51:08.777" v="6365"/>
          <ac:picMkLst>
            <pc:docMk/>
            <pc:sldMk cId="1636006960" sldId="319"/>
            <ac:picMk id="1026" creationId="{BCD8C147-22E3-41FA-970C-14D0D2ED713A}"/>
          </ac:picMkLst>
        </pc:picChg>
      </pc:sldChg>
      <pc:sldChg chg="addSp delSp modSp mod ord delAnim modAnim">
        <pc:chgData name="רומן גורי" userId="2a425737-0a37-4818-a121-a791e63a5d7b" providerId="ADAL" clId="{3960CE2C-8980-4AD0-9FFB-A8C2E7D45A45}" dt="2024-09-19T15:25:55.547" v="7479" actId="18131"/>
        <pc:sldMkLst>
          <pc:docMk/>
          <pc:sldMk cId="2314398750" sldId="320"/>
        </pc:sldMkLst>
        <pc:spChg chg="del">
          <ac:chgData name="רומן גורי" userId="2a425737-0a37-4818-a121-a791e63a5d7b" providerId="ADAL" clId="{3960CE2C-8980-4AD0-9FFB-A8C2E7D45A45}" dt="2024-09-16T16:18:19.324" v="6503" actId="478"/>
          <ac:spMkLst>
            <pc:docMk/>
            <pc:sldMk cId="2314398750" sldId="320"/>
            <ac:spMk id="3" creationId="{D26288D1-F5CF-4E09-A4FF-854672651415}"/>
          </ac:spMkLst>
        </pc:spChg>
        <pc:spChg chg="add del mod">
          <ac:chgData name="רומן גורי" userId="2a425737-0a37-4818-a121-a791e63a5d7b" providerId="ADAL" clId="{3960CE2C-8980-4AD0-9FFB-A8C2E7D45A45}" dt="2024-09-16T16:18:21.428" v="6505" actId="478"/>
          <ac:spMkLst>
            <pc:docMk/>
            <pc:sldMk cId="2314398750" sldId="320"/>
            <ac:spMk id="4" creationId="{222FD633-2E00-405F-A15E-B14815478899}"/>
          </ac:spMkLst>
        </pc:spChg>
        <pc:spChg chg="add mod">
          <ac:chgData name="רומן גורי" userId="2a425737-0a37-4818-a121-a791e63a5d7b" providerId="ADAL" clId="{3960CE2C-8980-4AD0-9FFB-A8C2E7D45A45}" dt="2024-09-18T17:26:21.400" v="7118" actId="20577"/>
          <ac:spMkLst>
            <pc:docMk/>
            <pc:sldMk cId="2314398750" sldId="320"/>
            <ac:spMk id="4" creationId="{BEDBC0FE-91C6-4D58-8CED-B57D98D585C8}"/>
          </ac:spMkLst>
        </pc:spChg>
        <pc:spChg chg="add mod">
          <ac:chgData name="רומן גורי" userId="2a425737-0a37-4818-a121-a791e63a5d7b" providerId="ADAL" clId="{3960CE2C-8980-4AD0-9FFB-A8C2E7D45A45}" dt="2024-09-16T16:18:27.290" v="6525" actId="20577"/>
          <ac:spMkLst>
            <pc:docMk/>
            <pc:sldMk cId="2314398750" sldId="320"/>
            <ac:spMk id="6" creationId="{86257D14-733A-4094-88FC-C7951501ABE6}"/>
          </ac:spMkLst>
        </pc:spChg>
        <pc:picChg chg="mod">
          <ac:chgData name="רומן גורי" userId="2a425737-0a37-4818-a121-a791e63a5d7b" providerId="ADAL" clId="{3960CE2C-8980-4AD0-9FFB-A8C2E7D45A45}" dt="2024-09-19T15:24:35.655" v="7394"/>
          <ac:picMkLst>
            <pc:docMk/>
            <pc:sldMk cId="2314398750" sldId="320"/>
            <ac:picMk id="2" creationId="{74AF2B65-6880-0D66-FFBD-2184EEF574E9}"/>
          </ac:picMkLst>
        </pc:picChg>
        <pc:picChg chg="add mod ord modCrop">
          <ac:chgData name="רומן גורי" userId="2a425737-0a37-4818-a121-a791e63a5d7b" providerId="ADAL" clId="{3960CE2C-8980-4AD0-9FFB-A8C2E7D45A45}" dt="2024-09-19T15:25:30.436" v="7456" actId="1035"/>
          <ac:picMkLst>
            <pc:docMk/>
            <pc:sldMk cId="2314398750" sldId="320"/>
            <ac:picMk id="5" creationId="{D37E803C-3745-4903-A23B-A7393F3497EE}"/>
          </ac:picMkLst>
        </pc:picChg>
        <pc:picChg chg="add mod ord modCrop">
          <ac:chgData name="רומן גורי" userId="2a425737-0a37-4818-a121-a791e63a5d7b" providerId="ADAL" clId="{3960CE2C-8980-4AD0-9FFB-A8C2E7D45A45}" dt="2024-09-19T15:25:55.547" v="7479" actId="18131"/>
          <ac:picMkLst>
            <pc:docMk/>
            <pc:sldMk cId="2314398750" sldId="320"/>
            <ac:picMk id="7" creationId="{C39FE85D-3BB2-4987-AE81-2DA19108C999}"/>
          </ac:picMkLst>
        </pc:picChg>
        <pc:picChg chg="add del mod modCrop">
          <ac:chgData name="רומן גורי" userId="2a425737-0a37-4818-a121-a791e63a5d7b" providerId="ADAL" clId="{3960CE2C-8980-4AD0-9FFB-A8C2E7D45A45}" dt="2024-09-19T14:22:08.728" v="7357" actId="478"/>
          <ac:picMkLst>
            <pc:docMk/>
            <pc:sldMk cId="2314398750" sldId="320"/>
            <ac:picMk id="8" creationId="{E45C9D2E-9704-4E57-92DA-8488726F2339}"/>
          </ac:picMkLst>
        </pc:picChg>
        <pc:picChg chg="add del mod">
          <ac:chgData name="רומן גורי" userId="2a425737-0a37-4818-a121-a791e63a5d7b" providerId="ADAL" clId="{3960CE2C-8980-4AD0-9FFB-A8C2E7D45A45}" dt="2024-09-19T14:20:56.654" v="7340" actId="478"/>
          <ac:picMkLst>
            <pc:docMk/>
            <pc:sldMk cId="2314398750" sldId="320"/>
            <ac:picMk id="9" creationId="{8C0B9CFE-7AA6-4557-B024-C1436499036D}"/>
          </ac:picMkLst>
        </pc:picChg>
      </pc:sldChg>
      <pc:sldChg chg="addSp modSp mod">
        <pc:chgData name="רומן גורי" userId="2a425737-0a37-4818-a121-a791e63a5d7b" providerId="ADAL" clId="{3960CE2C-8980-4AD0-9FFB-A8C2E7D45A45}" dt="2024-09-18T17:25:03.341" v="7074" actId="20577"/>
        <pc:sldMkLst>
          <pc:docMk/>
          <pc:sldMk cId="878256077" sldId="321"/>
        </pc:sldMkLst>
        <pc:spChg chg="add mod">
          <ac:chgData name="רומן גורי" userId="2a425737-0a37-4818-a121-a791e63a5d7b" providerId="ADAL" clId="{3960CE2C-8980-4AD0-9FFB-A8C2E7D45A45}" dt="2024-09-18T17:25:03.341" v="7074" actId="20577"/>
          <ac:spMkLst>
            <pc:docMk/>
            <pc:sldMk cId="878256077" sldId="321"/>
            <ac:spMk id="47" creationId="{4799753F-EDF5-4674-A879-F70EC3593CB6}"/>
          </ac:spMkLst>
        </pc:spChg>
      </pc:sldChg>
      <pc:sldChg chg="del">
        <pc:chgData name="רומן גורי" userId="2a425737-0a37-4818-a121-a791e63a5d7b" providerId="ADAL" clId="{3960CE2C-8980-4AD0-9FFB-A8C2E7D45A45}" dt="2024-09-16T15:51:38.032" v="6367" actId="47"/>
        <pc:sldMkLst>
          <pc:docMk/>
          <pc:sldMk cId="1951744085" sldId="322"/>
        </pc:sldMkLst>
      </pc:sldChg>
      <pc:sldChg chg="addSp delSp modSp del mod">
        <pc:chgData name="רומן גורי" userId="2a425737-0a37-4818-a121-a791e63a5d7b" providerId="ADAL" clId="{3960CE2C-8980-4AD0-9FFB-A8C2E7D45A45}" dt="2024-09-15T09:22:01.632" v="382" actId="47"/>
        <pc:sldMkLst>
          <pc:docMk/>
          <pc:sldMk cId="697234520" sldId="324"/>
        </pc:sldMkLst>
        <pc:spChg chg="del">
          <ac:chgData name="רומן גורי" userId="2a425737-0a37-4818-a121-a791e63a5d7b" providerId="ADAL" clId="{3960CE2C-8980-4AD0-9FFB-A8C2E7D45A45}" dt="2024-09-15T09:03:15.907" v="347" actId="478"/>
          <ac:spMkLst>
            <pc:docMk/>
            <pc:sldMk cId="697234520" sldId="324"/>
            <ac:spMk id="4" creationId="{380FB0DC-5440-1DC3-D8E1-DF16CF3F5F50}"/>
          </ac:spMkLst>
        </pc:spChg>
        <pc:spChg chg="add del mod">
          <ac:chgData name="רומן גורי" userId="2a425737-0a37-4818-a121-a791e63a5d7b" providerId="ADAL" clId="{3960CE2C-8980-4AD0-9FFB-A8C2E7D45A45}" dt="2024-09-15T09:04:03.978" v="358" actId="478"/>
          <ac:spMkLst>
            <pc:docMk/>
            <pc:sldMk cId="697234520" sldId="324"/>
            <ac:spMk id="5" creationId="{A7849AA8-03F6-4BA5-B3C1-B785FEC0D72A}"/>
          </ac:spMkLst>
        </pc:spChg>
        <pc:spChg chg="add del mod">
          <ac:chgData name="רומן גורי" userId="2a425737-0a37-4818-a121-a791e63a5d7b" providerId="ADAL" clId="{3960CE2C-8980-4AD0-9FFB-A8C2E7D45A45}" dt="2024-09-15T09:04:05.464" v="359" actId="478"/>
          <ac:spMkLst>
            <pc:docMk/>
            <pc:sldMk cId="697234520" sldId="324"/>
            <ac:spMk id="8" creationId="{4A1F6F55-1495-43E8-A3ED-BB976BD7E19C}"/>
          </ac:spMkLst>
        </pc:spChg>
        <pc:spChg chg="del">
          <ac:chgData name="רומן גורי" userId="2a425737-0a37-4818-a121-a791e63a5d7b" providerId="ADAL" clId="{3960CE2C-8980-4AD0-9FFB-A8C2E7D45A45}" dt="2024-09-15T09:03:11.283" v="345" actId="478"/>
          <ac:spMkLst>
            <pc:docMk/>
            <pc:sldMk cId="697234520" sldId="324"/>
            <ac:spMk id="1015" creationId="{00000000-0000-0000-0000-000000000000}"/>
          </ac:spMkLst>
        </pc:spChg>
        <pc:picChg chg="del">
          <ac:chgData name="רומן גורי" userId="2a425737-0a37-4818-a121-a791e63a5d7b" providerId="ADAL" clId="{3960CE2C-8980-4AD0-9FFB-A8C2E7D45A45}" dt="2024-09-15T09:03:14.552" v="346" actId="478"/>
          <ac:picMkLst>
            <pc:docMk/>
            <pc:sldMk cId="697234520" sldId="324"/>
            <ac:picMk id="3" creationId="{770ECABB-DD7E-17B6-8B7A-F136CC858315}"/>
          </ac:picMkLst>
        </pc:picChg>
        <pc:picChg chg="add del mod">
          <ac:chgData name="רומן גורי" userId="2a425737-0a37-4818-a121-a791e63a5d7b" providerId="ADAL" clId="{3960CE2C-8980-4AD0-9FFB-A8C2E7D45A45}" dt="2024-09-15T09:21:59.602" v="381" actId="478"/>
          <ac:picMkLst>
            <pc:docMk/>
            <pc:sldMk cId="697234520" sldId="324"/>
            <ac:picMk id="7" creationId="{D0A37AB6-34E1-49A2-B980-EAEEA04193AE}"/>
          </ac:picMkLst>
        </pc:picChg>
      </pc:sldChg>
      <pc:sldChg chg="ord">
        <pc:chgData name="רומן גורי" userId="2a425737-0a37-4818-a121-a791e63a5d7b" providerId="ADAL" clId="{3960CE2C-8980-4AD0-9FFB-A8C2E7D45A45}" dt="2024-09-16T15:55:24.250" v="6484"/>
        <pc:sldMkLst>
          <pc:docMk/>
          <pc:sldMk cId="4034808242" sldId="325"/>
        </pc:sldMkLst>
      </pc:sldChg>
      <pc:sldChg chg="addSp modSp mod modNotesTx">
        <pc:chgData name="רומן גורי" userId="2a425737-0a37-4818-a121-a791e63a5d7b" providerId="ADAL" clId="{3960CE2C-8980-4AD0-9FFB-A8C2E7D45A45}" dt="2024-09-18T17:26:47.893" v="7142" actId="20577"/>
        <pc:sldMkLst>
          <pc:docMk/>
          <pc:sldMk cId="1962909662" sldId="327"/>
        </pc:sldMkLst>
        <pc:spChg chg="mod">
          <ac:chgData name="רומן גורי" userId="2a425737-0a37-4818-a121-a791e63a5d7b" providerId="ADAL" clId="{3960CE2C-8980-4AD0-9FFB-A8C2E7D45A45}" dt="2024-09-16T11:25:51.043" v="3883" actId="404"/>
          <ac:spMkLst>
            <pc:docMk/>
            <pc:sldMk cId="1962909662" sldId="327"/>
            <ac:spMk id="5" creationId="{F8E59C7C-43B1-2620-81D7-35C7C284D20B}"/>
          </ac:spMkLst>
        </pc:spChg>
        <pc:spChg chg="add mod">
          <ac:chgData name="רומן גורי" userId="2a425737-0a37-4818-a121-a791e63a5d7b" providerId="ADAL" clId="{3960CE2C-8980-4AD0-9FFB-A8C2E7D45A45}" dt="2024-09-18T17:26:47.893" v="7142" actId="20577"/>
          <ac:spMkLst>
            <pc:docMk/>
            <pc:sldMk cId="1962909662" sldId="327"/>
            <ac:spMk id="30" creationId="{5C3D24E0-EE77-4A2D-862B-B7A4E30C1604}"/>
          </ac:spMkLst>
        </pc:spChg>
      </pc:sldChg>
      <pc:sldChg chg="addSp delSp modSp mod">
        <pc:chgData name="רומן גורי" userId="2a425737-0a37-4818-a121-a791e63a5d7b" providerId="ADAL" clId="{3960CE2C-8980-4AD0-9FFB-A8C2E7D45A45}" dt="2024-09-18T17:28:37.959" v="7209" actId="478"/>
        <pc:sldMkLst>
          <pc:docMk/>
          <pc:sldMk cId="1908170663" sldId="331"/>
        </pc:sldMkLst>
        <pc:spChg chg="add del mod">
          <ac:chgData name="רומן גורי" userId="2a425737-0a37-4818-a121-a791e63a5d7b" providerId="ADAL" clId="{3960CE2C-8980-4AD0-9FFB-A8C2E7D45A45}" dt="2024-09-18T17:28:37.959" v="7209" actId="478"/>
          <ac:spMkLst>
            <pc:docMk/>
            <pc:sldMk cId="1908170663" sldId="331"/>
            <ac:spMk id="5" creationId="{FFF6BAAD-3E1D-4282-864F-14D750B7E9A0}"/>
          </ac:spMkLst>
        </pc:spChg>
      </pc:sldChg>
      <pc:sldChg chg="addSp delSp modSp del mod modNotesTx">
        <pc:chgData name="רומן גורי" userId="2a425737-0a37-4818-a121-a791e63a5d7b" providerId="ADAL" clId="{3960CE2C-8980-4AD0-9FFB-A8C2E7D45A45}" dt="2024-09-15T09:21:53.107" v="380" actId="47"/>
        <pc:sldMkLst>
          <pc:docMk/>
          <pc:sldMk cId="1446140643" sldId="332"/>
        </pc:sldMkLst>
        <pc:spChg chg="del">
          <ac:chgData name="רומן גורי" userId="2a425737-0a37-4818-a121-a791e63a5d7b" providerId="ADAL" clId="{3960CE2C-8980-4AD0-9FFB-A8C2E7D45A45}" dt="2024-09-15T09:21:13.626" v="364" actId="478"/>
          <ac:spMkLst>
            <pc:docMk/>
            <pc:sldMk cId="1446140643" sldId="332"/>
            <ac:spMk id="5" creationId="{C97B49BC-0C5B-B6E0-27B6-D75461D4E7DD}"/>
          </ac:spMkLst>
        </pc:spChg>
        <pc:spChg chg="mod">
          <ac:chgData name="רומן גורי" userId="2a425737-0a37-4818-a121-a791e63a5d7b" providerId="ADAL" clId="{3960CE2C-8980-4AD0-9FFB-A8C2E7D45A45}" dt="2024-09-15T09:21:38.374" v="369"/>
          <ac:spMkLst>
            <pc:docMk/>
            <pc:sldMk cId="1446140643" sldId="332"/>
            <ac:spMk id="11" creationId="{14269EA1-82F6-4136-AFE6-EB816F485768}"/>
          </ac:spMkLst>
        </pc:spChg>
        <pc:spChg chg="mod">
          <ac:chgData name="רומן גורי" userId="2a425737-0a37-4818-a121-a791e63a5d7b" providerId="ADAL" clId="{3960CE2C-8980-4AD0-9FFB-A8C2E7D45A45}" dt="2024-09-15T09:21:38.374" v="369"/>
          <ac:spMkLst>
            <pc:docMk/>
            <pc:sldMk cId="1446140643" sldId="332"/>
            <ac:spMk id="12" creationId="{949EFD41-32DB-4DF6-ADC2-90F1BFACE69B}"/>
          </ac:spMkLst>
        </pc:spChg>
        <pc:spChg chg="mod">
          <ac:chgData name="רומן גורי" userId="2a425737-0a37-4818-a121-a791e63a5d7b" providerId="ADAL" clId="{3960CE2C-8980-4AD0-9FFB-A8C2E7D45A45}" dt="2024-09-15T09:21:38.374" v="369"/>
          <ac:spMkLst>
            <pc:docMk/>
            <pc:sldMk cId="1446140643" sldId="332"/>
            <ac:spMk id="13" creationId="{F9A15431-50B7-43DC-8210-58644AF8978B}"/>
          </ac:spMkLst>
        </pc:spChg>
        <pc:spChg chg="mod">
          <ac:chgData name="רומן גורי" userId="2a425737-0a37-4818-a121-a791e63a5d7b" providerId="ADAL" clId="{3960CE2C-8980-4AD0-9FFB-A8C2E7D45A45}" dt="2024-09-15T09:21:38.374" v="369"/>
          <ac:spMkLst>
            <pc:docMk/>
            <pc:sldMk cId="1446140643" sldId="332"/>
            <ac:spMk id="14" creationId="{4F24D8C8-197C-48BC-8206-E247F0CE1B88}"/>
          </ac:spMkLst>
        </pc:spChg>
        <pc:grpChg chg="add mod">
          <ac:chgData name="רומן גורי" userId="2a425737-0a37-4818-a121-a791e63a5d7b" providerId="ADAL" clId="{3960CE2C-8980-4AD0-9FFB-A8C2E7D45A45}" dt="2024-09-15T09:21:38.374" v="369"/>
          <ac:grpSpMkLst>
            <pc:docMk/>
            <pc:sldMk cId="1446140643" sldId="332"/>
            <ac:grpSpMk id="10" creationId="{49E611C4-FF51-4FE6-9A61-35814D26F038}"/>
          </ac:grpSpMkLst>
        </pc:grpChg>
        <pc:picChg chg="add mod">
          <ac:chgData name="רומן גורי" userId="2a425737-0a37-4818-a121-a791e63a5d7b" providerId="ADAL" clId="{3960CE2C-8980-4AD0-9FFB-A8C2E7D45A45}" dt="2024-09-15T09:21:29.985" v="366"/>
          <ac:picMkLst>
            <pc:docMk/>
            <pc:sldMk cId="1446140643" sldId="332"/>
            <ac:picMk id="6" creationId="{8CEF6257-1788-4797-9EEF-A73BE198E4FE}"/>
          </ac:picMkLst>
        </pc:picChg>
        <pc:picChg chg="del">
          <ac:chgData name="רומן גורי" userId="2a425737-0a37-4818-a121-a791e63a5d7b" providerId="ADAL" clId="{3960CE2C-8980-4AD0-9FFB-A8C2E7D45A45}" dt="2024-09-15T09:21:14.054" v="365" actId="478"/>
          <ac:picMkLst>
            <pc:docMk/>
            <pc:sldMk cId="1446140643" sldId="332"/>
            <ac:picMk id="7" creationId="{CA69AAA6-EBA6-742E-601A-E8E1B11DE385}"/>
          </ac:picMkLst>
        </pc:picChg>
        <pc:picChg chg="add mod">
          <ac:chgData name="רומן גורי" userId="2a425737-0a37-4818-a121-a791e63a5d7b" providerId="ADAL" clId="{3960CE2C-8980-4AD0-9FFB-A8C2E7D45A45}" dt="2024-09-15T09:21:38.374" v="369"/>
          <ac:picMkLst>
            <pc:docMk/>
            <pc:sldMk cId="1446140643" sldId="332"/>
            <ac:picMk id="8" creationId="{1B18501E-682E-4B55-85EE-7F85286B5AF5}"/>
          </ac:picMkLst>
        </pc:picChg>
        <pc:picChg chg="add mod">
          <ac:chgData name="רומן גורי" userId="2a425737-0a37-4818-a121-a791e63a5d7b" providerId="ADAL" clId="{3960CE2C-8980-4AD0-9FFB-A8C2E7D45A45}" dt="2024-09-15T09:21:38.374" v="369"/>
          <ac:picMkLst>
            <pc:docMk/>
            <pc:sldMk cId="1446140643" sldId="332"/>
            <ac:picMk id="9" creationId="{06BDCF83-D0FB-4F7E-BE2A-C91CB875BABD}"/>
          </ac:picMkLst>
        </pc:picChg>
        <pc:picChg chg="add mod">
          <ac:chgData name="רומן גורי" userId="2a425737-0a37-4818-a121-a791e63a5d7b" providerId="ADAL" clId="{3960CE2C-8980-4AD0-9FFB-A8C2E7D45A45}" dt="2024-09-15T09:21:38.374" v="369"/>
          <ac:picMkLst>
            <pc:docMk/>
            <pc:sldMk cId="1446140643" sldId="332"/>
            <ac:picMk id="15" creationId="{ADD710E1-20FC-4C3B-8884-310B3ABB0B99}"/>
          </ac:picMkLst>
        </pc:picChg>
      </pc:sldChg>
      <pc:sldChg chg="del">
        <pc:chgData name="רומן גורי" userId="2a425737-0a37-4818-a121-a791e63a5d7b" providerId="ADAL" clId="{3960CE2C-8980-4AD0-9FFB-A8C2E7D45A45}" dt="2024-09-15T16:32:54.427" v="2530" actId="47"/>
        <pc:sldMkLst>
          <pc:docMk/>
          <pc:sldMk cId="307623796" sldId="333"/>
        </pc:sldMkLst>
      </pc:sldChg>
      <pc:sldChg chg="del">
        <pc:chgData name="רומן גורי" userId="2a425737-0a37-4818-a121-a791e63a5d7b" providerId="ADAL" clId="{3960CE2C-8980-4AD0-9FFB-A8C2E7D45A45}" dt="2024-09-15T16:32:54.427" v="2530" actId="47"/>
        <pc:sldMkLst>
          <pc:docMk/>
          <pc:sldMk cId="3744480171" sldId="334"/>
        </pc:sldMkLst>
      </pc:sldChg>
      <pc:sldChg chg="del">
        <pc:chgData name="רומן גורי" userId="2a425737-0a37-4818-a121-a791e63a5d7b" providerId="ADAL" clId="{3960CE2C-8980-4AD0-9FFB-A8C2E7D45A45}" dt="2024-09-15T16:32:54.427" v="2530" actId="47"/>
        <pc:sldMkLst>
          <pc:docMk/>
          <pc:sldMk cId="1683292018" sldId="335"/>
        </pc:sldMkLst>
      </pc:sldChg>
      <pc:sldChg chg="del">
        <pc:chgData name="רומן גורי" userId="2a425737-0a37-4818-a121-a791e63a5d7b" providerId="ADAL" clId="{3960CE2C-8980-4AD0-9FFB-A8C2E7D45A45}" dt="2024-09-15T16:33:03.343" v="2531" actId="47"/>
        <pc:sldMkLst>
          <pc:docMk/>
          <pc:sldMk cId="4015911138" sldId="336"/>
        </pc:sldMkLst>
      </pc:sldChg>
      <pc:sldChg chg="addSp delSp modSp mod ord modAnim modNotesTx">
        <pc:chgData name="רומן גורי" userId="2a425737-0a37-4818-a121-a791e63a5d7b" providerId="ADAL" clId="{3960CE2C-8980-4AD0-9FFB-A8C2E7D45A45}" dt="2024-09-16T15:41:01.218" v="6359" actId="20577"/>
        <pc:sldMkLst>
          <pc:docMk/>
          <pc:sldMk cId="3327969316" sldId="337"/>
        </pc:sldMkLst>
        <pc:spChg chg="mod">
          <ac:chgData name="רומן גורי" userId="2a425737-0a37-4818-a121-a791e63a5d7b" providerId="ADAL" clId="{3960CE2C-8980-4AD0-9FFB-A8C2E7D45A45}" dt="2024-09-15T09:47:22.479" v="1304" actId="1035"/>
          <ac:spMkLst>
            <pc:docMk/>
            <pc:sldMk cId="3327969316" sldId="337"/>
            <ac:spMk id="12" creationId="{3AA51B24-08FB-4DBF-C62B-2B3BCF19C8DB}"/>
          </ac:spMkLst>
        </pc:spChg>
        <pc:spChg chg="mod">
          <ac:chgData name="רומן גורי" userId="2a425737-0a37-4818-a121-a791e63a5d7b" providerId="ADAL" clId="{3960CE2C-8980-4AD0-9FFB-A8C2E7D45A45}" dt="2024-09-15T09:47:22.479" v="1304" actId="1035"/>
          <ac:spMkLst>
            <pc:docMk/>
            <pc:sldMk cId="3327969316" sldId="337"/>
            <ac:spMk id="14" creationId="{CD76A894-9293-F57E-7543-02D711A35342}"/>
          </ac:spMkLst>
        </pc:spChg>
        <pc:spChg chg="mod">
          <ac:chgData name="רומן גורי" userId="2a425737-0a37-4818-a121-a791e63a5d7b" providerId="ADAL" clId="{3960CE2C-8980-4AD0-9FFB-A8C2E7D45A45}" dt="2024-09-15T09:21:48.992" v="379" actId="20577"/>
          <ac:spMkLst>
            <pc:docMk/>
            <pc:sldMk cId="3327969316" sldId="337"/>
            <ac:spMk id="16" creationId="{3C5F5E17-57E9-2AA0-943F-33BFAD8F8109}"/>
          </ac:spMkLst>
        </pc:spChg>
        <pc:spChg chg="add del mod">
          <ac:chgData name="רומן גורי" userId="2a425737-0a37-4818-a121-a791e63a5d7b" providerId="ADAL" clId="{3960CE2C-8980-4AD0-9FFB-A8C2E7D45A45}" dt="2024-09-15T10:01:38.749" v="1454" actId="164"/>
          <ac:spMkLst>
            <pc:docMk/>
            <pc:sldMk cId="3327969316" sldId="337"/>
            <ac:spMk id="19" creationId="{DA454F79-8E88-496C-A5FD-164C2C45C3D9}"/>
          </ac:spMkLst>
        </pc:spChg>
        <pc:spChg chg="add del mod">
          <ac:chgData name="רומן גורי" userId="2a425737-0a37-4818-a121-a791e63a5d7b" providerId="ADAL" clId="{3960CE2C-8980-4AD0-9FFB-A8C2E7D45A45}" dt="2024-09-15T09:30:51.320" v="629"/>
          <ac:spMkLst>
            <pc:docMk/>
            <pc:sldMk cId="3327969316" sldId="337"/>
            <ac:spMk id="23" creationId="{E693C32E-0CEF-46E9-BBF4-38708B457395}"/>
          </ac:spMkLst>
        </pc:spChg>
        <pc:spChg chg="add mod">
          <ac:chgData name="רומן גורי" userId="2a425737-0a37-4818-a121-a791e63a5d7b" providerId="ADAL" clId="{3960CE2C-8980-4AD0-9FFB-A8C2E7D45A45}" dt="2024-09-15T09:30:50.549" v="628" actId="571"/>
          <ac:spMkLst>
            <pc:docMk/>
            <pc:sldMk cId="3327969316" sldId="337"/>
            <ac:spMk id="24" creationId="{1F59344B-8E03-4D2B-ABFE-52599B1F624D}"/>
          </ac:spMkLst>
        </pc:spChg>
        <pc:spChg chg="add del mod">
          <ac:chgData name="רומן גורי" userId="2a425737-0a37-4818-a121-a791e63a5d7b" providerId="ADAL" clId="{3960CE2C-8980-4AD0-9FFB-A8C2E7D45A45}" dt="2024-09-15T09:32:11.553" v="682" actId="478"/>
          <ac:spMkLst>
            <pc:docMk/>
            <pc:sldMk cId="3327969316" sldId="337"/>
            <ac:spMk id="25" creationId="{59DD6874-CF3D-4B66-B526-EAB73B6BA6B0}"/>
          </ac:spMkLst>
        </pc:spChg>
        <pc:spChg chg="add mod">
          <ac:chgData name="רומן גורי" userId="2a425737-0a37-4818-a121-a791e63a5d7b" providerId="ADAL" clId="{3960CE2C-8980-4AD0-9FFB-A8C2E7D45A45}" dt="2024-09-15T10:01:54.932" v="1457" actId="164"/>
          <ac:spMkLst>
            <pc:docMk/>
            <pc:sldMk cId="3327969316" sldId="337"/>
            <ac:spMk id="27" creationId="{5267A805-4F3B-4F4C-AA79-E8B62CA04A4C}"/>
          </ac:spMkLst>
        </pc:spChg>
        <pc:spChg chg="add mod">
          <ac:chgData name="רומן גורי" userId="2a425737-0a37-4818-a121-a791e63a5d7b" providerId="ADAL" clId="{3960CE2C-8980-4AD0-9FFB-A8C2E7D45A45}" dt="2024-09-15T10:01:51.676" v="1456" actId="164"/>
          <ac:spMkLst>
            <pc:docMk/>
            <pc:sldMk cId="3327969316" sldId="337"/>
            <ac:spMk id="31" creationId="{14F9B8FF-EAF6-4126-97F7-FAF72EBEE395}"/>
          </ac:spMkLst>
        </pc:spChg>
        <pc:spChg chg="add mod">
          <ac:chgData name="רומן גורי" userId="2a425737-0a37-4818-a121-a791e63a5d7b" providerId="ADAL" clId="{3960CE2C-8980-4AD0-9FFB-A8C2E7D45A45}" dt="2024-09-15T10:01:44.493" v="1455" actId="164"/>
          <ac:spMkLst>
            <pc:docMk/>
            <pc:sldMk cId="3327969316" sldId="337"/>
            <ac:spMk id="35" creationId="{4F8581C3-981B-41C2-9418-C09464485C43}"/>
          </ac:spMkLst>
        </pc:spChg>
        <pc:grpChg chg="mod">
          <ac:chgData name="רומן גורי" userId="2a425737-0a37-4818-a121-a791e63a5d7b" providerId="ADAL" clId="{3960CE2C-8980-4AD0-9FFB-A8C2E7D45A45}" dt="2024-09-15T09:31:24.175" v="640" actId="164"/>
          <ac:grpSpMkLst>
            <pc:docMk/>
            <pc:sldMk cId="3327969316" sldId="337"/>
            <ac:grpSpMk id="15" creationId="{AFBFC7D3-234C-F611-E5AA-22054574F156}"/>
          </ac:grpSpMkLst>
        </pc:grpChg>
        <pc:grpChg chg="add mod">
          <ac:chgData name="רומן גורי" userId="2a425737-0a37-4818-a121-a791e63a5d7b" providerId="ADAL" clId="{3960CE2C-8980-4AD0-9FFB-A8C2E7D45A45}" dt="2024-09-15T10:01:38.749" v="1454" actId="164"/>
          <ac:grpSpMkLst>
            <pc:docMk/>
            <pc:sldMk cId="3327969316" sldId="337"/>
            <ac:grpSpMk id="18" creationId="{1528040C-6DF5-4073-B53B-BAA5A35C368F}"/>
          </ac:grpSpMkLst>
        </pc:grpChg>
        <pc:grpChg chg="add mod">
          <ac:chgData name="רומן גורי" userId="2a425737-0a37-4818-a121-a791e63a5d7b" providerId="ADAL" clId="{3960CE2C-8980-4AD0-9FFB-A8C2E7D45A45}" dt="2024-09-15T10:01:54.932" v="1457" actId="164"/>
          <ac:grpSpMkLst>
            <pc:docMk/>
            <pc:sldMk cId="3327969316" sldId="337"/>
            <ac:grpSpMk id="20" creationId="{4C9D3E07-656E-40C6-A530-D157E8807875}"/>
          </ac:grpSpMkLst>
        </pc:grpChg>
        <pc:grpChg chg="add mod">
          <ac:chgData name="רומן גורי" userId="2a425737-0a37-4818-a121-a791e63a5d7b" providerId="ADAL" clId="{3960CE2C-8980-4AD0-9FFB-A8C2E7D45A45}" dt="2024-09-15T09:47:47.966" v="1338" actId="1035"/>
          <ac:grpSpMkLst>
            <pc:docMk/>
            <pc:sldMk cId="3327969316" sldId="337"/>
            <ac:grpSpMk id="26" creationId="{C59FD389-854D-496D-B832-291B6AA3BC90}"/>
          </ac:grpSpMkLst>
        </pc:grpChg>
        <pc:grpChg chg="add mod">
          <ac:chgData name="רומן גורי" userId="2a425737-0a37-4818-a121-a791e63a5d7b" providerId="ADAL" clId="{3960CE2C-8980-4AD0-9FFB-A8C2E7D45A45}" dt="2024-09-15T10:01:51.676" v="1456" actId="164"/>
          <ac:grpSpMkLst>
            <pc:docMk/>
            <pc:sldMk cId="3327969316" sldId="337"/>
            <ac:grpSpMk id="28" creationId="{43951A42-D88E-492A-ADF7-2527C8F47E01}"/>
          </ac:grpSpMkLst>
        </pc:grpChg>
        <pc:grpChg chg="add mod">
          <ac:chgData name="רומן גורי" userId="2a425737-0a37-4818-a121-a791e63a5d7b" providerId="ADAL" clId="{3960CE2C-8980-4AD0-9FFB-A8C2E7D45A45}" dt="2024-09-15T10:01:44.493" v="1455" actId="164"/>
          <ac:grpSpMkLst>
            <pc:docMk/>
            <pc:sldMk cId="3327969316" sldId="337"/>
            <ac:grpSpMk id="32" creationId="{B52287E2-8AFC-40BE-A073-1C191CF19B08}"/>
          </ac:grpSpMkLst>
        </pc:grpChg>
        <pc:grpChg chg="add mod">
          <ac:chgData name="רומן גורי" userId="2a425737-0a37-4818-a121-a791e63a5d7b" providerId="ADAL" clId="{3960CE2C-8980-4AD0-9FFB-A8C2E7D45A45}" dt="2024-09-15T10:01:38.749" v="1454" actId="164"/>
          <ac:grpSpMkLst>
            <pc:docMk/>
            <pc:sldMk cId="3327969316" sldId="337"/>
            <ac:grpSpMk id="36" creationId="{1E1EEECF-E25D-4415-BEDB-3B78AFFD9649}"/>
          </ac:grpSpMkLst>
        </pc:grpChg>
        <pc:grpChg chg="add mod">
          <ac:chgData name="רומן גורי" userId="2a425737-0a37-4818-a121-a791e63a5d7b" providerId="ADAL" clId="{3960CE2C-8980-4AD0-9FFB-A8C2E7D45A45}" dt="2024-09-15T10:01:44.493" v="1455" actId="164"/>
          <ac:grpSpMkLst>
            <pc:docMk/>
            <pc:sldMk cId="3327969316" sldId="337"/>
            <ac:grpSpMk id="37" creationId="{298C81DF-25E7-4C65-BCDC-FCD0755CED0B}"/>
          </ac:grpSpMkLst>
        </pc:grpChg>
        <pc:grpChg chg="add mod">
          <ac:chgData name="רומן גורי" userId="2a425737-0a37-4818-a121-a791e63a5d7b" providerId="ADAL" clId="{3960CE2C-8980-4AD0-9FFB-A8C2E7D45A45}" dt="2024-09-15T10:01:51.676" v="1456" actId="164"/>
          <ac:grpSpMkLst>
            <pc:docMk/>
            <pc:sldMk cId="3327969316" sldId="337"/>
            <ac:grpSpMk id="38" creationId="{22BE175C-9015-4D5F-9509-ED8EFCDC51E2}"/>
          </ac:grpSpMkLst>
        </pc:grpChg>
        <pc:grpChg chg="add mod">
          <ac:chgData name="רומן גורי" userId="2a425737-0a37-4818-a121-a791e63a5d7b" providerId="ADAL" clId="{3960CE2C-8980-4AD0-9FFB-A8C2E7D45A45}" dt="2024-09-15T10:01:54.932" v="1457" actId="164"/>
          <ac:grpSpMkLst>
            <pc:docMk/>
            <pc:sldMk cId="3327969316" sldId="337"/>
            <ac:grpSpMk id="39" creationId="{6E64C4FA-060C-4F76-AC27-B20550C2699A}"/>
          </ac:grpSpMkLst>
        </pc:grpChg>
        <pc:picChg chg="mod">
          <ac:chgData name="רומן גורי" userId="2a425737-0a37-4818-a121-a791e63a5d7b" providerId="ADAL" clId="{3960CE2C-8980-4AD0-9FFB-A8C2E7D45A45}" dt="2024-09-15T09:31:24.175" v="640" actId="164"/>
          <ac:picMkLst>
            <pc:docMk/>
            <pc:sldMk cId="3327969316" sldId="337"/>
            <ac:picMk id="3" creationId="{E29FBABD-7337-B308-698A-5D64EC109451}"/>
          </ac:picMkLst>
        </pc:picChg>
        <pc:picChg chg="mod">
          <ac:chgData name="רומן גורי" userId="2a425737-0a37-4818-a121-a791e63a5d7b" providerId="ADAL" clId="{3960CE2C-8980-4AD0-9FFB-A8C2E7D45A45}" dt="2024-09-15T09:31:24.175" v="640" actId="164"/>
          <ac:picMkLst>
            <pc:docMk/>
            <pc:sldMk cId="3327969316" sldId="337"/>
            <ac:picMk id="4" creationId="{A23D2C03-A188-C673-9013-8A0F6FC3C693}"/>
          </ac:picMkLst>
        </pc:picChg>
        <pc:picChg chg="mod">
          <ac:chgData name="רומן גורי" userId="2a425737-0a37-4818-a121-a791e63a5d7b" providerId="ADAL" clId="{3960CE2C-8980-4AD0-9FFB-A8C2E7D45A45}" dt="2024-09-15T09:31:24.175" v="640" actId="164"/>
          <ac:picMkLst>
            <pc:docMk/>
            <pc:sldMk cId="3327969316" sldId="337"/>
            <ac:picMk id="5" creationId="{24549278-56A5-37D7-CC2F-FBA4A3A22984}"/>
          </ac:picMkLst>
        </pc:picChg>
        <pc:picChg chg="mod">
          <ac:chgData name="רומן גורי" userId="2a425737-0a37-4818-a121-a791e63a5d7b" providerId="ADAL" clId="{3960CE2C-8980-4AD0-9FFB-A8C2E7D45A45}" dt="2024-09-15T09:40:15.219" v="1000" actId="1037"/>
          <ac:picMkLst>
            <pc:docMk/>
            <pc:sldMk cId="3327969316" sldId="337"/>
            <ac:picMk id="8" creationId="{022787DE-FC70-215A-17A3-83D003917153}"/>
          </ac:picMkLst>
        </pc:picChg>
        <pc:cxnChg chg="add mod">
          <ac:chgData name="רומן גורי" userId="2a425737-0a37-4818-a121-a791e63a5d7b" providerId="ADAL" clId="{3960CE2C-8980-4AD0-9FFB-A8C2E7D45A45}" dt="2024-09-15T09:24:28.832" v="405" actId="164"/>
          <ac:cxnSpMkLst>
            <pc:docMk/>
            <pc:sldMk cId="3327969316" sldId="337"/>
            <ac:cxnSpMk id="6" creationId="{AB14B5A0-5508-46C7-8F41-E0341DE4A6D9}"/>
          </ac:cxnSpMkLst>
        </pc:cxnChg>
        <pc:cxnChg chg="add mod">
          <ac:chgData name="רומן גורי" userId="2a425737-0a37-4818-a121-a791e63a5d7b" providerId="ADAL" clId="{3960CE2C-8980-4AD0-9FFB-A8C2E7D45A45}" dt="2024-09-15T09:24:28.832" v="405" actId="164"/>
          <ac:cxnSpMkLst>
            <pc:docMk/>
            <pc:sldMk cId="3327969316" sldId="337"/>
            <ac:cxnSpMk id="17" creationId="{89749424-CD43-4AD3-B301-E4A054395AF0}"/>
          </ac:cxnSpMkLst>
        </pc:cxnChg>
        <pc:cxnChg chg="mod">
          <ac:chgData name="רומן גורי" userId="2a425737-0a37-4818-a121-a791e63a5d7b" providerId="ADAL" clId="{3960CE2C-8980-4AD0-9FFB-A8C2E7D45A45}" dt="2024-09-15T09:29:36.034" v="608"/>
          <ac:cxnSpMkLst>
            <pc:docMk/>
            <pc:sldMk cId="3327969316" sldId="337"/>
            <ac:cxnSpMk id="21" creationId="{E439E4DC-9475-43C4-955A-70F361CB84C8}"/>
          </ac:cxnSpMkLst>
        </pc:cxnChg>
        <pc:cxnChg chg="mod">
          <ac:chgData name="רומן גורי" userId="2a425737-0a37-4818-a121-a791e63a5d7b" providerId="ADAL" clId="{3960CE2C-8980-4AD0-9FFB-A8C2E7D45A45}" dt="2024-09-15T09:29:36.034" v="608"/>
          <ac:cxnSpMkLst>
            <pc:docMk/>
            <pc:sldMk cId="3327969316" sldId="337"/>
            <ac:cxnSpMk id="22" creationId="{50C6DBE3-E5AD-46F5-AA5B-8B02F3355B76}"/>
          </ac:cxnSpMkLst>
        </pc:cxnChg>
        <pc:cxnChg chg="mod">
          <ac:chgData name="רומן גורי" userId="2a425737-0a37-4818-a121-a791e63a5d7b" providerId="ADAL" clId="{3960CE2C-8980-4AD0-9FFB-A8C2E7D45A45}" dt="2024-09-15T09:37:42.427" v="972"/>
          <ac:cxnSpMkLst>
            <pc:docMk/>
            <pc:sldMk cId="3327969316" sldId="337"/>
            <ac:cxnSpMk id="29" creationId="{B66A0C55-2DE2-46F4-B7F2-045D985EF95C}"/>
          </ac:cxnSpMkLst>
        </pc:cxnChg>
        <pc:cxnChg chg="mod">
          <ac:chgData name="רומן גורי" userId="2a425737-0a37-4818-a121-a791e63a5d7b" providerId="ADAL" clId="{3960CE2C-8980-4AD0-9FFB-A8C2E7D45A45}" dt="2024-09-15T09:37:42.427" v="972"/>
          <ac:cxnSpMkLst>
            <pc:docMk/>
            <pc:sldMk cId="3327969316" sldId="337"/>
            <ac:cxnSpMk id="30" creationId="{2005E4EB-9ABB-4366-95ED-76EFB6AD9093}"/>
          </ac:cxnSpMkLst>
        </pc:cxnChg>
        <pc:cxnChg chg="mod">
          <ac:chgData name="רומן גורי" userId="2a425737-0a37-4818-a121-a791e63a5d7b" providerId="ADAL" clId="{3960CE2C-8980-4AD0-9FFB-A8C2E7D45A45}" dt="2024-09-15T09:46:41.028" v="1274"/>
          <ac:cxnSpMkLst>
            <pc:docMk/>
            <pc:sldMk cId="3327969316" sldId="337"/>
            <ac:cxnSpMk id="33" creationId="{FC65E78B-FABD-4025-8CF1-07AE2A671E99}"/>
          </ac:cxnSpMkLst>
        </pc:cxnChg>
        <pc:cxnChg chg="mod">
          <ac:chgData name="רומן גורי" userId="2a425737-0a37-4818-a121-a791e63a5d7b" providerId="ADAL" clId="{3960CE2C-8980-4AD0-9FFB-A8C2E7D45A45}" dt="2024-09-15T09:46:41.028" v="1274"/>
          <ac:cxnSpMkLst>
            <pc:docMk/>
            <pc:sldMk cId="3327969316" sldId="337"/>
            <ac:cxnSpMk id="34" creationId="{39ACB1ED-6B6B-4363-9A31-4A6148B06A9D}"/>
          </ac:cxnSpMkLst>
        </pc:cxnChg>
      </pc:sldChg>
      <pc:sldChg chg="del">
        <pc:chgData name="רומן גורי" userId="2a425737-0a37-4818-a121-a791e63a5d7b" providerId="ADAL" clId="{3960CE2C-8980-4AD0-9FFB-A8C2E7D45A45}" dt="2024-09-15T16:32:54.427" v="2530" actId="47"/>
        <pc:sldMkLst>
          <pc:docMk/>
          <pc:sldMk cId="3851237103" sldId="338"/>
        </pc:sldMkLst>
      </pc:sldChg>
      <pc:sldChg chg="del">
        <pc:chgData name="רומן גורי" userId="2a425737-0a37-4818-a121-a791e63a5d7b" providerId="ADAL" clId="{3960CE2C-8980-4AD0-9FFB-A8C2E7D45A45}" dt="2024-09-15T16:32:54.427" v="2530" actId="47"/>
        <pc:sldMkLst>
          <pc:docMk/>
          <pc:sldMk cId="1404090347" sldId="339"/>
        </pc:sldMkLst>
      </pc:sldChg>
      <pc:sldChg chg="del">
        <pc:chgData name="רומן גורי" userId="2a425737-0a37-4818-a121-a791e63a5d7b" providerId="ADAL" clId="{3960CE2C-8980-4AD0-9FFB-A8C2E7D45A45}" dt="2024-09-15T16:32:54.427" v="2530" actId="47"/>
        <pc:sldMkLst>
          <pc:docMk/>
          <pc:sldMk cId="2664865610" sldId="340"/>
        </pc:sldMkLst>
      </pc:sldChg>
      <pc:sldChg chg="del">
        <pc:chgData name="רומן גורי" userId="2a425737-0a37-4818-a121-a791e63a5d7b" providerId="ADAL" clId="{3960CE2C-8980-4AD0-9FFB-A8C2E7D45A45}" dt="2024-09-15T16:32:54.427" v="2530" actId="47"/>
        <pc:sldMkLst>
          <pc:docMk/>
          <pc:sldMk cId="3535708860" sldId="341"/>
        </pc:sldMkLst>
      </pc:sldChg>
      <pc:sldChg chg="addSp modSp mod">
        <pc:chgData name="רומן גורי" userId="2a425737-0a37-4818-a121-a791e63a5d7b" providerId="ADAL" clId="{3960CE2C-8980-4AD0-9FFB-A8C2E7D45A45}" dt="2024-09-18T17:28:10.598" v="7191" actId="20577"/>
        <pc:sldMkLst>
          <pc:docMk/>
          <pc:sldMk cId="1740241728" sldId="343"/>
        </pc:sldMkLst>
        <pc:spChg chg="add mod">
          <ac:chgData name="רומן גורי" userId="2a425737-0a37-4818-a121-a791e63a5d7b" providerId="ADAL" clId="{3960CE2C-8980-4AD0-9FFB-A8C2E7D45A45}" dt="2024-09-18T17:28:10.598" v="7191" actId="20577"/>
          <ac:spMkLst>
            <pc:docMk/>
            <pc:sldMk cId="1740241728" sldId="343"/>
            <ac:spMk id="3" creationId="{7A1B2236-11D8-4374-A0B6-D7804EFD2F2F}"/>
          </ac:spMkLst>
        </pc:spChg>
      </pc:sldChg>
      <pc:sldChg chg="addSp delSp modSp new mod modClrScheme chgLayout">
        <pc:chgData name="רומן גורי" userId="2a425737-0a37-4818-a121-a791e63a5d7b" providerId="ADAL" clId="{3960CE2C-8980-4AD0-9FFB-A8C2E7D45A45}" dt="2024-09-18T17:25:09.897" v="7077" actId="20577"/>
        <pc:sldMkLst>
          <pc:docMk/>
          <pc:sldMk cId="1882631736" sldId="344"/>
        </pc:sldMkLst>
        <pc:spChg chg="del mod ord">
          <ac:chgData name="רומן גורי" userId="2a425737-0a37-4818-a121-a791e63a5d7b" providerId="ADAL" clId="{3960CE2C-8980-4AD0-9FFB-A8C2E7D45A45}" dt="2024-09-15T15:30:55.882" v="2138" actId="700"/>
          <ac:spMkLst>
            <pc:docMk/>
            <pc:sldMk cId="1882631736" sldId="344"/>
            <ac:spMk id="2" creationId="{FEBA8D00-77FD-41B5-823E-D3F842AA56B6}"/>
          </ac:spMkLst>
        </pc:spChg>
        <pc:spChg chg="del mod ord">
          <ac:chgData name="רומן גורי" userId="2a425737-0a37-4818-a121-a791e63a5d7b" providerId="ADAL" clId="{3960CE2C-8980-4AD0-9FFB-A8C2E7D45A45}" dt="2024-09-15T15:30:55.882" v="2138" actId="700"/>
          <ac:spMkLst>
            <pc:docMk/>
            <pc:sldMk cId="1882631736" sldId="344"/>
            <ac:spMk id="3" creationId="{F80309DB-2338-4DC4-B3B1-0A420115C1E2}"/>
          </ac:spMkLst>
        </pc:spChg>
        <pc:spChg chg="add mod ord">
          <ac:chgData name="רומן גורי" userId="2a425737-0a37-4818-a121-a791e63a5d7b" providerId="ADAL" clId="{3960CE2C-8980-4AD0-9FFB-A8C2E7D45A45}" dt="2024-09-15T15:54:44.270" v="2359" actId="1035"/>
          <ac:spMkLst>
            <pc:docMk/>
            <pc:sldMk cId="1882631736" sldId="344"/>
            <ac:spMk id="4" creationId="{0E94B2A9-8ED8-4491-B6E6-92BE989639C1}"/>
          </ac:spMkLst>
        </pc:spChg>
        <pc:spChg chg="add mod">
          <ac:chgData name="רומן גורי" userId="2a425737-0a37-4818-a121-a791e63a5d7b" providerId="ADAL" clId="{3960CE2C-8980-4AD0-9FFB-A8C2E7D45A45}" dt="2024-09-18T17:25:09.897" v="7077" actId="20577"/>
          <ac:spMkLst>
            <pc:docMk/>
            <pc:sldMk cId="1882631736" sldId="344"/>
            <ac:spMk id="5" creationId="{3A605F2A-227B-4CE1-B9A4-198D7C292D18}"/>
          </ac:spMkLst>
        </pc:spChg>
        <pc:spChg chg="add del mod ord">
          <ac:chgData name="רומן גורי" userId="2a425737-0a37-4818-a121-a791e63a5d7b" providerId="ADAL" clId="{3960CE2C-8980-4AD0-9FFB-A8C2E7D45A45}" dt="2024-09-15T15:31:02.060" v="2139" actId="478"/>
          <ac:spMkLst>
            <pc:docMk/>
            <pc:sldMk cId="1882631736" sldId="344"/>
            <ac:spMk id="5" creationId="{6ECEAFF9-25D2-4C9E-8194-36951C48AF71}"/>
          </ac:spMkLst>
        </pc:spChg>
        <pc:picChg chg="add mod">
          <ac:chgData name="רומן גורי" userId="2a425737-0a37-4818-a121-a791e63a5d7b" providerId="ADAL" clId="{3960CE2C-8980-4AD0-9FFB-A8C2E7D45A45}" dt="2024-09-15T15:33:57.364" v="2174" actId="14100"/>
          <ac:picMkLst>
            <pc:docMk/>
            <pc:sldMk cId="1882631736" sldId="344"/>
            <ac:picMk id="7" creationId="{54EBA0EB-F8A3-4AA8-A038-F71F08225DBE}"/>
          </ac:picMkLst>
        </pc:picChg>
      </pc:sldChg>
      <pc:sldChg chg="addSp delSp modSp add mod modAnim">
        <pc:chgData name="רומן גורי" userId="2a425737-0a37-4818-a121-a791e63a5d7b" providerId="ADAL" clId="{3960CE2C-8980-4AD0-9FFB-A8C2E7D45A45}" dt="2024-09-18T17:25:12.664" v="7080" actId="20577"/>
        <pc:sldMkLst>
          <pc:docMk/>
          <pc:sldMk cId="1419145022" sldId="345"/>
        </pc:sldMkLst>
        <pc:spChg chg="del">
          <ac:chgData name="רומן גורי" userId="2a425737-0a37-4818-a121-a791e63a5d7b" providerId="ADAL" clId="{3960CE2C-8980-4AD0-9FFB-A8C2E7D45A45}" dt="2024-09-15T15:49:04.750" v="2282" actId="478"/>
          <ac:spMkLst>
            <pc:docMk/>
            <pc:sldMk cId="1419145022" sldId="345"/>
            <ac:spMk id="4" creationId="{0E94B2A9-8ED8-4491-B6E6-92BE989639C1}"/>
          </ac:spMkLst>
        </pc:spChg>
        <pc:spChg chg="add mod">
          <ac:chgData name="רומן גורי" userId="2a425737-0a37-4818-a121-a791e63a5d7b" providerId="ADAL" clId="{3960CE2C-8980-4AD0-9FFB-A8C2E7D45A45}" dt="2024-09-15T15:44:16.074" v="2252" actId="164"/>
          <ac:spMkLst>
            <pc:docMk/>
            <pc:sldMk cId="1419145022" sldId="345"/>
            <ac:spMk id="11" creationId="{E25BEBA5-D7AB-4BE8-8DDB-CC7ABE9C54F8}"/>
          </ac:spMkLst>
        </pc:spChg>
        <pc:spChg chg="add del mod">
          <ac:chgData name="רומן גורי" userId="2a425737-0a37-4818-a121-a791e63a5d7b" providerId="ADAL" clId="{3960CE2C-8980-4AD0-9FFB-A8C2E7D45A45}" dt="2024-09-15T15:42:34.924" v="2224" actId="478"/>
          <ac:spMkLst>
            <pc:docMk/>
            <pc:sldMk cId="1419145022" sldId="345"/>
            <ac:spMk id="12" creationId="{771CDDCC-A57D-4135-B3AD-87B4B358CD82}"/>
          </ac:spMkLst>
        </pc:spChg>
        <pc:spChg chg="add mod">
          <ac:chgData name="רומן גורי" userId="2a425737-0a37-4818-a121-a791e63a5d7b" providerId="ADAL" clId="{3960CE2C-8980-4AD0-9FFB-A8C2E7D45A45}" dt="2024-09-15T15:44:16.074" v="2252" actId="164"/>
          <ac:spMkLst>
            <pc:docMk/>
            <pc:sldMk cId="1419145022" sldId="345"/>
            <ac:spMk id="13" creationId="{14DD5376-7FE9-4363-BBE6-93F5F068AF0F}"/>
          </ac:spMkLst>
        </pc:spChg>
        <pc:spChg chg="add mod">
          <ac:chgData name="רומן גורי" userId="2a425737-0a37-4818-a121-a791e63a5d7b" providerId="ADAL" clId="{3960CE2C-8980-4AD0-9FFB-A8C2E7D45A45}" dt="2024-09-15T15:44:13.072" v="2251" actId="164"/>
          <ac:spMkLst>
            <pc:docMk/>
            <pc:sldMk cId="1419145022" sldId="345"/>
            <ac:spMk id="14" creationId="{967F158C-9A40-48E6-B6FA-E50A72C22CFD}"/>
          </ac:spMkLst>
        </pc:spChg>
        <pc:spChg chg="add mod">
          <ac:chgData name="רומן גורי" userId="2a425737-0a37-4818-a121-a791e63a5d7b" providerId="ADAL" clId="{3960CE2C-8980-4AD0-9FFB-A8C2E7D45A45}" dt="2024-09-15T15:44:13.072" v="2251" actId="164"/>
          <ac:spMkLst>
            <pc:docMk/>
            <pc:sldMk cId="1419145022" sldId="345"/>
            <ac:spMk id="15" creationId="{C86C3F10-9E21-4253-BC34-DA6F479CBCDA}"/>
          </ac:spMkLst>
        </pc:spChg>
        <pc:spChg chg="add mod">
          <ac:chgData name="רומן גורי" userId="2a425737-0a37-4818-a121-a791e63a5d7b" providerId="ADAL" clId="{3960CE2C-8980-4AD0-9FFB-A8C2E7D45A45}" dt="2024-09-15T15:44:18.619" v="2253" actId="164"/>
          <ac:spMkLst>
            <pc:docMk/>
            <pc:sldMk cId="1419145022" sldId="345"/>
            <ac:spMk id="16" creationId="{4B8304B6-F64E-482C-8C66-AED5ECDAE7CC}"/>
          </ac:spMkLst>
        </pc:spChg>
        <pc:spChg chg="add mod">
          <ac:chgData name="רומן גורי" userId="2a425737-0a37-4818-a121-a791e63a5d7b" providerId="ADAL" clId="{3960CE2C-8980-4AD0-9FFB-A8C2E7D45A45}" dt="2024-09-15T15:44:18.619" v="2253" actId="164"/>
          <ac:spMkLst>
            <pc:docMk/>
            <pc:sldMk cId="1419145022" sldId="345"/>
            <ac:spMk id="17" creationId="{08513316-DD8D-44B4-9081-DF563BC1F108}"/>
          </ac:spMkLst>
        </pc:spChg>
        <pc:spChg chg="add mod">
          <ac:chgData name="רומן גורי" userId="2a425737-0a37-4818-a121-a791e63a5d7b" providerId="ADAL" clId="{3960CE2C-8980-4AD0-9FFB-A8C2E7D45A45}" dt="2024-09-18T17:25:12.664" v="7080" actId="20577"/>
          <ac:spMkLst>
            <pc:docMk/>
            <pc:sldMk cId="1419145022" sldId="345"/>
            <ac:spMk id="21" creationId="{1E059B6D-62FA-4AAF-B2D2-7C8489EC6EEE}"/>
          </ac:spMkLst>
        </pc:spChg>
        <pc:spChg chg="add del mod">
          <ac:chgData name="רומן גורי" userId="2a425737-0a37-4818-a121-a791e63a5d7b" providerId="ADAL" clId="{3960CE2C-8980-4AD0-9FFB-A8C2E7D45A45}" dt="2024-09-15T15:49:06.588" v="2283" actId="478"/>
          <ac:spMkLst>
            <pc:docMk/>
            <pc:sldMk cId="1419145022" sldId="345"/>
            <ac:spMk id="22" creationId="{2DFE59BD-483A-4692-BBEA-68B7BA9D8CA0}"/>
          </ac:spMkLst>
        </pc:spChg>
        <pc:spChg chg="add mod">
          <ac:chgData name="רומן גורי" userId="2a425737-0a37-4818-a121-a791e63a5d7b" providerId="ADAL" clId="{3960CE2C-8980-4AD0-9FFB-A8C2E7D45A45}" dt="2024-09-15T15:54:50.059" v="2369" actId="1035"/>
          <ac:spMkLst>
            <pc:docMk/>
            <pc:sldMk cId="1419145022" sldId="345"/>
            <ac:spMk id="23" creationId="{B1CCD1BB-2AB2-4A12-A7B1-066E6D5E758F}"/>
          </ac:spMkLst>
        </pc:spChg>
        <pc:grpChg chg="add mod">
          <ac:chgData name="רומן גורי" userId="2a425737-0a37-4818-a121-a791e63a5d7b" providerId="ADAL" clId="{3960CE2C-8980-4AD0-9FFB-A8C2E7D45A45}" dt="2024-09-15T15:49:16.212" v="2305" actId="1035"/>
          <ac:grpSpMkLst>
            <pc:docMk/>
            <pc:sldMk cId="1419145022" sldId="345"/>
            <ac:grpSpMk id="18" creationId="{4E9E1DDA-248B-4555-B370-E29B4E94E416}"/>
          </ac:grpSpMkLst>
        </pc:grpChg>
        <pc:grpChg chg="add mod">
          <ac:chgData name="רומן גורי" userId="2a425737-0a37-4818-a121-a791e63a5d7b" providerId="ADAL" clId="{3960CE2C-8980-4AD0-9FFB-A8C2E7D45A45}" dt="2024-09-15T15:49:16.212" v="2305" actId="1035"/>
          <ac:grpSpMkLst>
            <pc:docMk/>
            <pc:sldMk cId="1419145022" sldId="345"/>
            <ac:grpSpMk id="19" creationId="{10A70280-30AC-4105-9A79-921CBAF47F20}"/>
          </ac:grpSpMkLst>
        </pc:grpChg>
        <pc:grpChg chg="add mod">
          <ac:chgData name="רומן גורי" userId="2a425737-0a37-4818-a121-a791e63a5d7b" providerId="ADAL" clId="{3960CE2C-8980-4AD0-9FFB-A8C2E7D45A45}" dt="2024-09-15T15:49:16.212" v="2305" actId="1035"/>
          <ac:grpSpMkLst>
            <pc:docMk/>
            <pc:sldMk cId="1419145022" sldId="345"/>
            <ac:grpSpMk id="20" creationId="{099DDCBC-C94C-4890-9D67-8E74F7684A1C}"/>
          </ac:grpSpMkLst>
        </pc:grpChg>
        <pc:picChg chg="add del mod">
          <ac:chgData name="רומן גורי" userId="2a425737-0a37-4818-a121-a791e63a5d7b" providerId="ADAL" clId="{3960CE2C-8980-4AD0-9FFB-A8C2E7D45A45}" dt="2024-09-15T15:36:32.867" v="2181" actId="478"/>
          <ac:picMkLst>
            <pc:docMk/>
            <pc:sldMk cId="1419145022" sldId="345"/>
            <ac:picMk id="3" creationId="{2EC8FF16-1D9D-4B4B-B494-A8F6B5C07DA9}"/>
          </ac:picMkLst>
        </pc:picChg>
        <pc:picChg chg="add mod">
          <ac:chgData name="רומן גורי" userId="2a425737-0a37-4818-a121-a791e63a5d7b" providerId="ADAL" clId="{3960CE2C-8980-4AD0-9FFB-A8C2E7D45A45}" dt="2024-09-15T15:44:16.074" v="2252" actId="164"/>
          <ac:picMkLst>
            <pc:docMk/>
            <pc:sldMk cId="1419145022" sldId="345"/>
            <ac:picMk id="5" creationId="{001C69DB-35C3-4B41-8ED6-BE3D4E7F5746}"/>
          </ac:picMkLst>
        </pc:picChg>
        <pc:picChg chg="add del mod">
          <ac:chgData name="רומן גורי" userId="2a425737-0a37-4818-a121-a791e63a5d7b" providerId="ADAL" clId="{3960CE2C-8980-4AD0-9FFB-A8C2E7D45A45}" dt="2024-09-15T15:37:34.576" v="2191" actId="478"/>
          <ac:picMkLst>
            <pc:docMk/>
            <pc:sldMk cId="1419145022" sldId="345"/>
            <ac:picMk id="7" creationId="{F9AD046D-EE72-4292-B895-F15BF04EA193}"/>
          </ac:picMkLst>
        </pc:picChg>
        <pc:picChg chg="add mod">
          <ac:chgData name="רומן גורי" userId="2a425737-0a37-4818-a121-a791e63a5d7b" providerId="ADAL" clId="{3960CE2C-8980-4AD0-9FFB-A8C2E7D45A45}" dt="2024-09-15T15:44:13.072" v="2251" actId="164"/>
          <ac:picMkLst>
            <pc:docMk/>
            <pc:sldMk cId="1419145022" sldId="345"/>
            <ac:picMk id="8" creationId="{5EDA5694-E9A9-46F6-9891-E31F18100087}"/>
          </ac:picMkLst>
        </pc:picChg>
        <pc:picChg chg="add del mod">
          <ac:chgData name="רומן גורי" userId="2a425737-0a37-4818-a121-a791e63a5d7b" providerId="ADAL" clId="{3960CE2C-8980-4AD0-9FFB-A8C2E7D45A45}" dt="2024-09-15T15:40:24.613" v="2213" actId="478"/>
          <ac:picMkLst>
            <pc:docMk/>
            <pc:sldMk cId="1419145022" sldId="345"/>
            <ac:picMk id="9" creationId="{70DFE0EC-9C01-43C0-BBE1-560FBC507990}"/>
          </ac:picMkLst>
        </pc:picChg>
        <pc:picChg chg="add mod">
          <ac:chgData name="רומן גורי" userId="2a425737-0a37-4818-a121-a791e63a5d7b" providerId="ADAL" clId="{3960CE2C-8980-4AD0-9FFB-A8C2E7D45A45}" dt="2024-09-15T15:44:18.619" v="2253" actId="164"/>
          <ac:picMkLst>
            <pc:docMk/>
            <pc:sldMk cId="1419145022" sldId="345"/>
            <ac:picMk id="10" creationId="{29F9CCC2-F30A-4672-950F-544EC9F5E355}"/>
          </ac:picMkLst>
        </pc:picChg>
      </pc:sldChg>
      <pc:sldChg chg="addSp delSp modSp add mod">
        <pc:chgData name="רומן גורי" userId="2a425737-0a37-4818-a121-a791e63a5d7b" providerId="ADAL" clId="{3960CE2C-8980-4AD0-9FFB-A8C2E7D45A45}" dt="2024-09-18T17:25:20.561" v="7083" actId="20577"/>
        <pc:sldMkLst>
          <pc:docMk/>
          <pc:sldMk cId="2217226105" sldId="346"/>
        </pc:sldMkLst>
        <pc:spChg chg="del mod">
          <ac:chgData name="רומן גורי" userId="2a425737-0a37-4818-a121-a791e63a5d7b" providerId="ADAL" clId="{3960CE2C-8980-4AD0-9FFB-A8C2E7D45A45}" dt="2024-09-15T15:49:19.297" v="2306" actId="478"/>
          <ac:spMkLst>
            <pc:docMk/>
            <pc:sldMk cId="2217226105" sldId="346"/>
            <ac:spMk id="4" creationId="{0E94B2A9-8ED8-4491-B6E6-92BE989639C1}"/>
          </ac:spMkLst>
        </pc:spChg>
        <pc:spChg chg="add mod">
          <ac:chgData name="רומן גורי" userId="2a425737-0a37-4818-a121-a791e63a5d7b" providerId="ADAL" clId="{3960CE2C-8980-4AD0-9FFB-A8C2E7D45A45}" dt="2024-09-18T17:25:20.561" v="7083" actId="20577"/>
          <ac:spMkLst>
            <pc:docMk/>
            <pc:sldMk cId="2217226105" sldId="346"/>
            <ac:spMk id="4" creationId="{73F04667-C00A-4315-896C-14254436ACB3}"/>
          </ac:spMkLst>
        </pc:spChg>
        <pc:spChg chg="add del mod">
          <ac:chgData name="רומן גורי" userId="2a425737-0a37-4818-a121-a791e63a5d7b" providerId="ADAL" clId="{3960CE2C-8980-4AD0-9FFB-A8C2E7D45A45}" dt="2024-09-15T15:49:21.264" v="2307" actId="478"/>
          <ac:spMkLst>
            <pc:docMk/>
            <pc:sldMk cId="2217226105" sldId="346"/>
            <ac:spMk id="9" creationId="{49053C85-C1A7-4040-A726-2B0604E39DE5}"/>
          </ac:spMkLst>
        </pc:spChg>
        <pc:spChg chg="add mod">
          <ac:chgData name="רומן גורי" userId="2a425737-0a37-4818-a121-a791e63a5d7b" providerId="ADAL" clId="{3960CE2C-8980-4AD0-9FFB-A8C2E7D45A45}" dt="2024-09-15T15:54:54.997" v="2379" actId="1035"/>
          <ac:spMkLst>
            <pc:docMk/>
            <pc:sldMk cId="2217226105" sldId="346"/>
            <ac:spMk id="10" creationId="{899C24D6-8356-455A-97E3-7AF1B4238B18}"/>
          </ac:spMkLst>
        </pc:spChg>
        <pc:picChg chg="add del mod">
          <ac:chgData name="רומן גורי" userId="2a425737-0a37-4818-a121-a791e63a5d7b" providerId="ADAL" clId="{3960CE2C-8980-4AD0-9FFB-A8C2E7D45A45}" dt="2024-09-15T15:48:30.954" v="2274" actId="22"/>
          <ac:picMkLst>
            <pc:docMk/>
            <pc:sldMk cId="2217226105" sldId="346"/>
            <ac:picMk id="3" creationId="{BAC2EAC2-0124-412F-BFFD-ECA2333E4D8D}"/>
          </ac:picMkLst>
        </pc:picChg>
        <pc:picChg chg="del">
          <ac:chgData name="רומן גורי" userId="2a425737-0a37-4818-a121-a791e63a5d7b" providerId="ADAL" clId="{3960CE2C-8980-4AD0-9FFB-A8C2E7D45A45}" dt="2024-09-15T15:38:37.598" v="2198" actId="478"/>
          <ac:picMkLst>
            <pc:docMk/>
            <pc:sldMk cId="2217226105" sldId="346"/>
            <ac:picMk id="5" creationId="{001C69DB-35C3-4B41-8ED6-BE3D4E7F5746}"/>
          </ac:picMkLst>
        </pc:picChg>
        <pc:picChg chg="add del mod">
          <ac:chgData name="רומן גורי" userId="2a425737-0a37-4818-a121-a791e63a5d7b" providerId="ADAL" clId="{3960CE2C-8980-4AD0-9FFB-A8C2E7D45A45}" dt="2024-09-15T15:49:28.613" v="2320" actId="478"/>
          <ac:picMkLst>
            <pc:docMk/>
            <pc:sldMk cId="2217226105" sldId="346"/>
            <ac:picMk id="7" creationId="{801FD44B-79C0-43F2-B049-04A2D0401976}"/>
          </ac:picMkLst>
        </pc:picChg>
        <pc:picChg chg="add mod">
          <ac:chgData name="רומן גורי" userId="2a425737-0a37-4818-a121-a791e63a5d7b" providerId="ADAL" clId="{3960CE2C-8980-4AD0-9FFB-A8C2E7D45A45}" dt="2024-09-15T15:49:41.404" v="2323" actId="1076"/>
          <ac:picMkLst>
            <pc:docMk/>
            <pc:sldMk cId="2217226105" sldId="346"/>
            <ac:picMk id="12" creationId="{718B6714-23F7-4B16-BA36-25AC92D79167}"/>
          </ac:picMkLst>
        </pc:picChg>
      </pc:sldChg>
      <pc:sldChg chg="addSp modSp add mod">
        <pc:chgData name="רומן גורי" userId="2a425737-0a37-4818-a121-a791e63a5d7b" providerId="ADAL" clId="{3960CE2C-8980-4AD0-9FFB-A8C2E7D45A45}" dt="2024-09-18T17:26:25.142" v="7121" actId="20577"/>
        <pc:sldMkLst>
          <pc:docMk/>
          <pc:sldMk cId="1027897162" sldId="347"/>
        </pc:sldMkLst>
        <pc:spChg chg="add mod">
          <ac:chgData name="רומן גורי" userId="2a425737-0a37-4818-a121-a791e63a5d7b" providerId="ADAL" clId="{3960CE2C-8980-4AD0-9FFB-A8C2E7D45A45}" dt="2024-09-18T17:26:25.142" v="7121" actId="20577"/>
          <ac:spMkLst>
            <pc:docMk/>
            <pc:sldMk cId="1027897162" sldId="347"/>
            <ac:spMk id="4" creationId="{950F5FF2-9D34-4EB8-BA57-00EC098D11FB}"/>
          </ac:spMkLst>
        </pc:spChg>
        <pc:spChg chg="mod">
          <ac:chgData name="רומן גורי" userId="2a425737-0a37-4818-a121-a791e63a5d7b" providerId="ADAL" clId="{3960CE2C-8980-4AD0-9FFB-A8C2E7D45A45}" dt="2024-09-15T15:55:00.360" v="2389" actId="1035"/>
          <ac:spMkLst>
            <pc:docMk/>
            <pc:sldMk cId="1027897162" sldId="347"/>
            <ac:spMk id="10" creationId="{899C24D6-8356-455A-97E3-7AF1B4238B18}"/>
          </ac:spMkLst>
        </pc:spChg>
        <pc:picChg chg="mod">
          <ac:chgData name="רומן גורי" userId="2a425737-0a37-4818-a121-a791e63a5d7b" providerId="ADAL" clId="{3960CE2C-8980-4AD0-9FFB-A8C2E7D45A45}" dt="2024-09-15T15:53:50.465" v="2325" actId="14826"/>
          <ac:picMkLst>
            <pc:docMk/>
            <pc:sldMk cId="1027897162" sldId="347"/>
            <ac:picMk id="12" creationId="{718B6714-23F7-4B16-BA36-25AC92D79167}"/>
          </ac:picMkLst>
        </pc:picChg>
      </pc:sldChg>
      <pc:sldChg chg="addSp modSp add mod">
        <pc:chgData name="רומן גורי" userId="2a425737-0a37-4818-a121-a791e63a5d7b" providerId="ADAL" clId="{3960CE2C-8980-4AD0-9FFB-A8C2E7D45A45}" dt="2024-09-18T17:26:29.803" v="7124" actId="20577"/>
        <pc:sldMkLst>
          <pc:docMk/>
          <pc:sldMk cId="4059816371" sldId="348"/>
        </pc:sldMkLst>
        <pc:spChg chg="add mod">
          <ac:chgData name="רומן גורי" userId="2a425737-0a37-4818-a121-a791e63a5d7b" providerId="ADAL" clId="{3960CE2C-8980-4AD0-9FFB-A8C2E7D45A45}" dt="2024-09-18T17:26:29.803" v="7124" actId="20577"/>
          <ac:spMkLst>
            <pc:docMk/>
            <pc:sldMk cId="4059816371" sldId="348"/>
            <ac:spMk id="4" creationId="{F5218DE4-479B-4CA1-937C-79A5094FF78E}"/>
          </ac:spMkLst>
        </pc:spChg>
        <pc:spChg chg="mod">
          <ac:chgData name="רומן גורי" userId="2a425737-0a37-4818-a121-a791e63a5d7b" providerId="ADAL" clId="{3960CE2C-8980-4AD0-9FFB-A8C2E7D45A45}" dt="2024-09-15T15:55:05.100" v="2399" actId="1035"/>
          <ac:spMkLst>
            <pc:docMk/>
            <pc:sldMk cId="4059816371" sldId="348"/>
            <ac:spMk id="10" creationId="{899C24D6-8356-455A-97E3-7AF1B4238B18}"/>
          </ac:spMkLst>
        </pc:spChg>
        <pc:picChg chg="mod">
          <ac:chgData name="רומן גורי" userId="2a425737-0a37-4818-a121-a791e63a5d7b" providerId="ADAL" clId="{3960CE2C-8980-4AD0-9FFB-A8C2E7D45A45}" dt="2024-09-15T15:54:12.192" v="2327" actId="14826"/>
          <ac:picMkLst>
            <pc:docMk/>
            <pc:sldMk cId="4059816371" sldId="348"/>
            <ac:picMk id="12" creationId="{718B6714-23F7-4B16-BA36-25AC92D79167}"/>
          </ac:picMkLst>
        </pc:picChg>
      </pc:sldChg>
      <pc:sldChg chg="addSp modSp add mod">
        <pc:chgData name="רומן גורי" userId="2a425737-0a37-4818-a121-a791e63a5d7b" providerId="ADAL" clId="{3960CE2C-8980-4AD0-9FFB-A8C2E7D45A45}" dt="2024-09-18T17:26:32.606" v="7127" actId="20577"/>
        <pc:sldMkLst>
          <pc:docMk/>
          <pc:sldMk cId="2130215267" sldId="349"/>
        </pc:sldMkLst>
        <pc:spChg chg="add mod">
          <ac:chgData name="רומן גורי" userId="2a425737-0a37-4818-a121-a791e63a5d7b" providerId="ADAL" clId="{3960CE2C-8980-4AD0-9FFB-A8C2E7D45A45}" dt="2024-09-18T17:26:32.606" v="7127" actId="20577"/>
          <ac:spMkLst>
            <pc:docMk/>
            <pc:sldMk cId="2130215267" sldId="349"/>
            <ac:spMk id="4" creationId="{42B53BD0-BA82-4D87-AF47-E2D0D2C3F750}"/>
          </ac:spMkLst>
        </pc:spChg>
        <pc:spChg chg="mod">
          <ac:chgData name="רומן גורי" userId="2a425737-0a37-4818-a121-a791e63a5d7b" providerId="ADAL" clId="{3960CE2C-8980-4AD0-9FFB-A8C2E7D45A45}" dt="2024-09-15T15:57:08.185" v="2412" actId="20577"/>
          <ac:spMkLst>
            <pc:docMk/>
            <pc:sldMk cId="2130215267" sldId="349"/>
            <ac:spMk id="10" creationId="{899C24D6-8356-455A-97E3-7AF1B4238B18}"/>
          </ac:spMkLst>
        </pc:spChg>
        <pc:picChg chg="mod">
          <ac:chgData name="רומן גורי" userId="2a425737-0a37-4818-a121-a791e63a5d7b" providerId="ADAL" clId="{3960CE2C-8980-4AD0-9FFB-A8C2E7D45A45}" dt="2024-09-15T15:56:48.674" v="2402" actId="14826"/>
          <ac:picMkLst>
            <pc:docMk/>
            <pc:sldMk cId="2130215267" sldId="349"/>
            <ac:picMk id="12" creationId="{718B6714-23F7-4B16-BA36-25AC92D79167}"/>
          </ac:picMkLst>
        </pc:picChg>
      </pc:sldChg>
      <pc:sldChg chg="addSp modSp add mod">
        <pc:chgData name="רומן גורי" userId="2a425737-0a37-4818-a121-a791e63a5d7b" providerId="ADAL" clId="{3960CE2C-8980-4AD0-9FFB-A8C2E7D45A45}" dt="2024-09-18T17:26:35.411" v="7130" actId="20577"/>
        <pc:sldMkLst>
          <pc:docMk/>
          <pc:sldMk cId="3737211922" sldId="350"/>
        </pc:sldMkLst>
        <pc:spChg chg="add mod">
          <ac:chgData name="רומן גורי" userId="2a425737-0a37-4818-a121-a791e63a5d7b" providerId="ADAL" clId="{3960CE2C-8980-4AD0-9FFB-A8C2E7D45A45}" dt="2024-09-18T17:26:35.411" v="7130" actId="20577"/>
          <ac:spMkLst>
            <pc:docMk/>
            <pc:sldMk cId="3737211922" sldId="350"/>
            <ac:spMk id="4" creationId="{78179C3A-D74B-4A18-9F2E-94B95524CE2F}"/>
          </ac:spMkLst>
        </pc:spChg>
        <pc:spChg chg="mod">
          <ac:chgData name="רומן גורי" userId="2a425737-0a37-4818-a121-a791e63a5d7b" providerId="ADAL" clId="{3960CE2C-8980-4AD0-9FFB-A8C2E7D45A45}" dt="2024-09-15T15:57:16.009" v="2418" actId="20577"/>
          <ac:spMkLst>
            <pc:docMk/>
            <pc:sldMk cId="3737211922" sldId="350"/>
            <ac:spMk id="10" creationId="{899C24D6-8356-455A-97E3-7AF1B4238B18}"/>
          </ac:spMkLst>
        </pc:spChg>
        <pc:picChg chg="mod">
          <ac:chgData name="רומן גורי" userId="2a425737-0a37-4818-a121-a791e63a5d7b" providerId="ADAL" clId="{3960CE2C-8980-4AD0-9FFB-A8C2E7D45A45}" dt="2024-09-15T15:57:54.981" v="2419" actId="14826"/>
          <ac:picMkLst>
            <pc:docMk/>
            <pc:sldMk cId="3737211922" sldId="350"/>
            <ac:picMk id="12" creationId="{718B6714-23F7-4B16-BA36-25AC92D79167}"/>
          </ac:picMkLst>
        </pc:picChg>
      </pc:sldChg>
      <pc:sldChg chg="addSp modSp add mod">
        <pc:chgData name="רומן גורי" userId="2a425737-0a37-4818-a121-a791e63a5d7b" providerId="ADAL" clId="{3960CE2C-8980-4AD0-9FFB-A8C2E7D45A45}" dt="2024-09-18T17:25:33.722" v="7089" actId="20577"/>
        <pc:sldMkLst>
          <pc:docMk/>
          <pc:sldMk cId="1708299223" sldId="351"/>
        </pc:sldMkLst>
        <pc:spChg chg="add mod">
          <ac:chgData name="רומן גורי" userId="2a425737-0a37-4818-a121-a791e63a5d7b" providerId="ADAL" clId="{3960CE2C-8980-4AD0-9FFB-A8C2E7D45A45}" dt="2024-09-18T17:25:33.722" v="7089" actId="20577"/>
          <ac:spMkLst>
            <pc:docMk/>
            <pc:sldMk cId="1708299223" sldId="351"/>
            <ac:spMk id="4" creationId="{0E592CAA-1DE5-485F-83CE-CEE2644CB5A3}"/>
          </ac:spMkLst>
        </pc:spChg>
        <pc:spChg chg="mod">
          <ac:chgData name="רומן גורי" userId="2a425737-0a37-4818-a121-a791e63a5d7b" providerId="ADAL" clId="{3960CE2C-8980-4AD0-9FFB-A8C2E7D45A45}" dt="2024-09-15T16:07:40.891" v="2425" actId="20577"/>
          <ac:spMkLst>
            <pc:docMk/>
            <pc:sldMk cId="1708299223" sldId="351"/>
            <ac:spMk id="10" creationId="{899C24D6-8356-455A-97E3-7AF1B4238B18}"/>
          </ac:spMkLst>
        </pc:spChg>
        <pc:picChg chg="mod">
          <ac:chgData name="רומן גורי" userId="2a425737-0a37-4818-a121-a791e63a5d7b" providerId="ADAL" clId="{3960CE2C-8980-4AD0-9FFB-A8C2E7D45A45}" dt="2024-09-15T16:08:43.440" v="2426" actId="14826"/>
          <ac:picMkLst>
            <pc:docMk/>
            <pc:sldMk cId="1708299223" sldId="351"/>
            <ac:picMk id="12" creationId="{718B6714-23F7-4B16-BA36-25AC92D79167}"/>
          </ac:picMkLst>
        </pc:picChg>
      </pc:sldChg>
      <pc:sldChg chg="modSp add del mod">
        <pc:chgData name="רומן גורי" userId="2a425737-0a37-4818-a121-a791e63a5d7b" providerId="ADAL" clId="{3960CE2C-8980-4AD0-9FFB-A8C2E7D45A45}" dt="2024-09-16T15:56:57.638" v="6485" actId="47"/>
        <pc:sldMkLst>
          <pc:docMk/>
          <pc:sldMk cId="324659500" sldId="352"/>
        </pc:sldMkLst>
        <pc:spChg chg="mod">
          <ac:chgData name="רומן גורי" userId="2a425737-0a37-4818-a121-a791e63a5d7b" providerId="ADAL" clId="{3960CE2C-8980-4AD0-9FFB-A8C2E7D45A45}" dt="2024-09-15T16:23:00.224" v="2448" actId="20577"/>
          <ac:spMkLst>
            <pc:docMk/>
            <pc:sldMk cId="324659500" sldId="352"/>
            <ac:spMk id="10" creationId="{899C24D6-8356-455A-97E3-7AF1B4238B18}"/>
          </ac:spMkLst>
        </pc:spChg>
        <pc:picChg chg="mod">
          <ac:chgData name="רומן גורי" userId="2a425737-0a37-4818-a121-a791e63a5d7b" providerId="ADAL" clId="{3960CE2C-8980-4AD0-9FFB-A8C2E7D45A45}" dt="2024-09-15T16:09:27.811" v="2428" actId="14826"/>
          <ac:picMkLst>
            <pc:docMk/>
            <pc:sldMk cId="324659500" sldId="352"/>
            <ac:picMk id="12" creationId="{718B6714-23F7-4B16-BA36-25AC92D79167}"/>
          </ac:picMkLst>
        </pc:picChg>
      </pc:sldChg>
      <pc:sldChg chg="modSp add del mod">
        <pc:chgData name="רומן גורי" userId="2a425737-0a37-4818-a121-a791e63a5d7b" providerId="ADAL" clId="{3960CE2C-8980-4AD0-9FFB-A8C2E7D45A45}" dt="2024-09-16T15:56:59.170" v="6486" actId="47"/>
        <pc:sldMkLst>
          <pc:docMk/>
          <pc:sldMk cId="142607818" sldId="353"/>
        </pc:sldMkLst>
        <pc:picChg chg="mod">
          <ac:chgData name="רומן גורי" userId="2a425737-0a37-4818-a121-a791e63a5d7b" providerId="ADAL" clId="{3960CE2C-8980-4AD0-9FFB-A8C2E7D45A45}" dt="2024-09-15T16:26:13.877" v="2450" actId="14826"/>
          <ac:picMkLst>
            <pc:docMk/>
            <pc:sldMk cId="142607818" sldId="353"/>
            <ac:picMk id="12" creationId="{718B6714-23F7-4B16-BA36-25AC92D79167}"/>
          </ac:picMkLst>
        </pc:picChg>
      </pc:sldChg>
      <pc:sldChg chg="addSp modSp add mod">
        <pc:chgData name="רומן גורי" userId="2a425737-0a37-4818-a121-a791e63a5d7b" providerId="ADAL" clId="{3960CE2C-8980-4AD0-9FFB-A8C2E7D45A45}" dt="2024-09-18T17:25:43.908" v="7095" actId="20577"/>
        <pc:sldMkLst>
          <pc:docMk/>
          <pc:sldMk cId="2387345798" sldId="354"/>
        </pc:sldMkLst>
        <pc:spChg chg="add mod">
          <ac:chgData name="רומן גורי" userId="2a425737-0a37-4818-a121-a791e63a5d7b" providerId="ADAL" clId="{3960CE2C-8980-4AD0-9FFB-A8C2E7D45A45}" dt="2024-09-18T17:25:43.908" v="7095" actId="20577"/>
          <ac:spMkLst>
            <pc:docMk/>
            <pc:sldMk cId="2387345798" sldId="354"/>
            <ac:spMk id="4" creationId="{F77BC1D8-3DF4-45F2-83EA-5DCD21C15CE0}"/>
          </ac:spMkLst>
        </pc:spChg>
        <pc:spChg chg="mod">
          <ac:chgData name="רומן גורי" userId="2a425737-0a37-4818-a121-a791e63a5d7b" providerId="ADAL" clId="{3960CE2C-8980-4AD0-9FFB-A8C2E7D45A45}" dt="2024-09-15T16:27:28.489" v="2470" actId="20577"/>
          <ac:spMkLst>
            <pc:docMk/>
            <pc:sldMk cId="2387345798" sldId="354"/>
            <ac:spMk id="10" creationId="{899C24D6-8356-455A-97E3-7AF1B4238B18}"/>
          </ac:spMkLst>
        </pc:spChg>
        <pc:picChg chg="mod">
          <ac:chgData name="רומן גורי" userId="2a425737-0a37-4818-a121-a791e63a5d7b" providerId="ADAL" clId="{3960CE2C-8980-4AD0-9FFB-A8C2E7D45A45}" dt="2024-09-15T16:27:20.327" v="2452" actId="14826"/>
          <ac:picMkLst>
            <pc:docMk/>
            <pc:sldMk cId="2387345798" sldId="354"/>
            <ac:picMk id="12" creationId="{718B6714-23F7-4B16-BA36-25AC92D79167}"/>
          </ac:picMkLst>
        </pc:picChg>
      </pc:sldChg>
      <pc:sldChg chg="modSp add del mod">
        <pc:chgData name="רומן גורי" userId="2a425737-0a37-4818-a121-a791e63a5d7b" providerId="ADAL" clId="{3960CE2C-8980-4AD0-9FFB-A8C2E7D45A45}" dt="2024-09-18T17:24:02.052" v="7069" actId="47"/>
        <pc:sldMkLst>
          <pc:docMk/>
          <pc:sldMk cId="1962231959" sldId="355"/>
        </pc:sldMkLst>
        <pc:picChg chg="mod">
          <ac:chgData name="רומן גורי" userId="2a425737-0a37-4818-a121-a791e63a5d7b" providerId="ADAL" clId="{3960CE2C-8980-4AD0-9FFB-A8C2E7D45A45}" dt="2024-09-15T16:27:54.646" v="2472" actId="14826"/>
          <ac:picMkLst>
            <pc:docMk/>
            <pc:sldMk cId="1962231959" sldId="355"/>
            <ac:picMk id="12" creationId="{718B6714-23F7-4B16-BA36-25AC92D79167}"/>
          </ac:picMkLst>
        </pc:picChg>
      </pc:sldChg>
      <pc:sldChg chg="addSp modSp add mod">
        <pc:chgData name="רומן גורי" userId="2a425737-0a37-4818-a121-a791e63a5d7b" providerId="ADAL" clId="{3960CE2C-8980-4AD0-9FFB-A8C2E7D45A45}" dt="2024-09-18T17:25:55.720" v="7101" actId="20577"/>
        <pc:sldMkLst>
          <pc:docMk/>
          <pc:sldMk cId="2969131350" sldId="356"/>
        </pc:sldMkLst>
        <pc:spChg chg="add mod">
          <ac:chgData name="רומן גורי" userId="2a425737-0a37-4818-a121-a791e63a5d7b" providerId="ADAL" clId="{3960CE2C-8980-4AD0-9FFB-A8C2E7D45A45}" dt="2024-09-18T17:25:55.720" v="7101" actId="20577"/>
          <ac:spMkLst>
            <pc:docMk/>
            <pc:sldMk cId="2969131350" sldId="356"/>
            <ac:spMk id="4" creationId="{1C74A06A-FF16-4484-8559-6AE60A4F0F31}"/>
          </ac:spMkLst>
        </pc:spChg>
        <pc:spChg chg="mod">
          <ac:chgData name="רומן גורי" userId="2a425737-0a37-4818-a121-a791e63a5d7b" providerId="ADAL" clId="{3960CE2C-8980-4AD0-9FFB-A8C2E7D45A45}" dt="2024-09-15T16:30:05.419" v="2493" actId="20577"/>
          <ac:spMkLst>
            <pc:docMk/>
            <pc:sldMk cId="2969131350" sldId="356"/>
            <ac:spMk id="10" creationId="{899C24D6-8356-455A-97E3-7AF1B4238B18}"/>
          </ac:spMkLst>
        </pc:spChg>
        <pc:picChg chg="mod">
          <ac:chgData name="רומן גורי" userId="2a425737-0a37-4818-a121-a791e63a5d7b" providerId="ADAL" clId="{3960CE2C-8980-4AD0-9FFB-A8C2E7D45A45}" dt="2024-09-15T16:29:23.760" v="2474" actId="14826"/>
          <ac:picMkLst>
            <pc:docMk/>
            <pc:sldMk cId="2969131350" sldId="356"/>
            <ac:picMk id="12" creationId="{718B6714-23F7-4B16-BA36-25AC92D79167}"/>
          </ac:picMkLst>
        </pc:picChg>
      </pc:sldChg>
      <pc:sldChg chg="modSp add del mod">
        <pc:chgData name="רומן גורי" userId="2a425737-0a37-4818-a121-a791e63a5d7b" providerId="ADAL" clId="{3960CE2C-8980-4AD0-9FFB-A8C2E7D45A45}" dt="2024-09-18T17:24:03.481" v="7070" actId="47"/>
        <pc:sldMkLst>
          <pc:docMk/>
          <pc:sldMk cId="3999576295" sldId="357"/>
        </pc:sldMkLst>
        <pc:spChg chg="mod">
          <ac:chgData name="רומן גורי" userId="2a425737-0a37-4818-a121-a791e63a5d7b" providerId="ADAL" clId="{3960CE2C-8980-4AD0-9FFB-A8C2E7D45A45}" dt="2024-09-15T16:30:13.618" v="2510" actId="20577"/>
          <ac:spMkLst>
            <pc:docMk/>
            <pc:sldMk cId="3999576295" sldId="357"/>
            <ac:spMk id="10" creationId="{899C24D6-8356-455A-97E3-7AF1B4238B18}"/>
          </ac:spMkLst>
        </pc:spChg>
        <pc:picChg chg="mod">
          <ac:chgData name="רומן גורי" userId="2a425737-0a37-4818-a121-a791e63a5d7b" providerId="ADAL" clId="{3960CE2C-8980-4AD0-9FFB-A8C2E7D45A45}" dt="2024-09-15T16:29:55.038" v="2476" actId="14826"/>
          <ac:picMkLst>
            <pc:docMk/>
            <pc:sldMk cId="3999576295" sldId="357"/>
            <ac:picMk id="12" creationId="{718B6714-23F7-4B16-BA36-25AC92D79167}"/>
          </ac:picMkLst>
        </pc:picChg>
      </pc:sldChg>
      <pc:sldChg chg="modSp add del mod">
        <pc:chgData name="רומן גורי" userId="2a425737-0a37-4818-a121-a791e63a5d7b" providerId="ADAL" clId="{3960CE2C-8980-4AD0-9FFB-A8C2E7D45A45}" dt="2024-09-18T10:23:36.731" v="6612" actId="47"/>
        <pc:sldMkLst>
          <pc:docMk/>
          <pc:sldMk cId="3877237201" sldId="358"/>
        </pc:sldMkLst>
        <pc:spChg chg="mod">
          <ac:chgData name="רומן גורי" userId="2a425737-0a37-4818-a121-a791e63a5d7b" providerId="ADAL" clId="{3960CE2C-8980-4AD0-9FFB-A8C2E7D45A45}" dt="2024-09-15T16:31:01.212" v="2527" actId="20577"/>
          <ac:spMkLst>
            <pc:docMk/>
            <pc:sldMk cId="3877237201" sldId="358"/>
            <ac:spMk id="10" creationId="{899C24D6-8356-455A-97E3-7AF1B4238B18}"/>
          </ac:spMkLst>
        </pc:spChg>
        <pc:picChg chg="mod">
          <ac:chgData name="רומן גורי" userId="2a425737-0a37-4818-a121-a791e63a5d7b" providerId="ADAL" clId="{3960CE2C-8980-4AD0-9FFB-A8C2E7D45A45}" dt="2024-09-15T16:30:52.407" v="2512" actId="14826"/>
          <ac:picMkLst>
            <pc:docMk/>
            <pc:sldMk cId="3877237201" sldId="358"/>
            <ac:picMk id="12" creationId="{718B6714-23F7-4B16-BA36-25AC92D79167}"/>
          </ac:picMkLst>
        </pc:picChg>
      </pc:sldChg>
      <pc:sldChg chg="modSp add del mod">
        <pc:chgData name="רומן גורי" userId="2a425737-0a37-4818-a121-a791e63a5d7b" providerId="ADAL" clId="{3960CE2C-8980-4AD0-9FFB-A8C2E7D45A45}" dt="2024-09-18T10:23:36.731" v="6612" actId="47"/>
        <pc:sldMkLst>
          <pc:docMk/>
          <pc:sldMk cId="1063447387" sldId="359"/>
        </pc:sldMkLst>
        <pc:picChg chg="mod">
          <ac:chgData name="רומן גורי" userId="2a425737-0a37-4818-a121-a791e63a5d7b" providerId="ADAL" clId="{3960CE2C-8980-4AD0-9FFB-A8C2E7D45A45}" dt="2024-09-15T16:31:32.392" v="2529" actId="14826"/>
          <ac:picMkLst>
            <pc:docMk/>
            <pc:sldMk cId="1063447387" sldId="359"/>
            <ac:picMk id="12" creationId="{718B6714-23F7-4B16-BA36-25AC92D79167}"/>
          </ac:picMkLst>
        </pc:picChg>
      </pc:sldChg>
      <pc:sldChg chg="addSp delSp modSp add mod">
        <pc:chgData name="רומן גורי" userId="2a425737-0a37-4818-a121-a791e63a5d7b" providerId="ADAL" clId="{3960CE2C-8980-4AD0-9FFB-A8C2E7D45A45}" dt="2024-09-18T17:26:53.456" v="7145" actId="20577"/>
        <pc:sldMkLst>
          <pc:docMk/>
          <pc:sldMk cId="281587909" sldId="360"/>
        </pc:sldMkLst>
        <pc:spChg chg="add del mod">
          <ac:chgData name="רומן גורי" userId="2a425737-0a37-4818-a121-a791e63a5d7b" providerId="ADAL" clId="{3960CE2C-8980-4AD0-9FFB-A8C2E7D45A45}" dt="2024-09-16T09:12:28.944" v="2733"/>
          <ac:spMkLst>
            <pc:docMk/>
            <pc:sldMk cId="281587909" sldId="360"/>
            <ac:spMk id="2" creationId="{DD93AAAC-1C29-471A-915E-D3E73DA9E078}"/>
          </ac:spMkLst>
        </pc:spChg>
        <pc:spChg chg="add mod">
          <ac:chgData name="רומן גורי" userId="2a425737-0a37-4818-a121-a791e63a5d7b" providerId="ADAL" clId="{3960CE2C-8980-4AD0-9FFB-A8C2E7D45A45}" dt="2024-09-16T09:27:10.138" v="2819" actId="1076"/>
          <ac:spMkLst>
            <pc:docMk/>
            <pc:sldMk cId="281587909" sldId="360"/>
            <ac:spMk id="3" creationId="{4566CAE3-0C9C-40B2-A113-1514711674AE}"/>
          </ac:spMkLst>
        </pc:spChg>
        <pc:spChg chg="mod">
          <ac:chgData name="רומן גורי" userId="2a425737-0a37-4818-a121-a791e63a5d7b" providerId="ADAL" clId="{3960CE2C-8980-4AD0-9FFB-A8C2E7D45A45}" dt="2024-09-16T10:57:47.907" v="3664" actId="20577"/>
          <ac:spMkLst>
            <pc:docMk/>
            <pc:sldMk cId="281587909" sldId="360"/>
            <ac:spMk id="5" creationId="{F8E59C7C-43B1-2620-81D7-35C7C284D20B}"/>
          </ac:spMkLst>
        </pc:spChg>
        <pc:spChg chg="add mod">
          <ac:chgData name="רומן גורי" userId="2a425737-0a37-4818-a121-a791e63a5d7b" providerId="ADAL" clId="{3960CE2C-8980-4AD0-9FFB-A8C2E7D45A45}" dt="2024-09-18T17:26:53.456" v="7145" actId="20577"/>
          <ac:spMkLst>
            <pc:docMk/>
            <pc:sldMk cId="281587909" sldId="360"/>
            <ac:spMk id="6" creationId="{73A36FD4-D48F-477D-8A31-28A3A8B95E2D}"/>
          </ac:spMkLst>
        </pc:spChg>
        <pc:grpChg chg="del">
          <ac:chgData name="רומן גורי" userId="2a425737-0a37-4818-a121-a791e63a5d7b" providerId="ADAL" clId="{3960CE2C-8980-4AD0-9FFB-A8C2E7D45A45}" dt="2024-09-15T16:33:14.080" v="2533" actId="478"/>
          <ac:grpSpMkLst>
            <pc:docMk/>
            <pc:sldMk cId="281587909" sldId="360"/>
            <ac:grpSpMk id="2" creationId="{04AB5E63-51FA-DD75-7B44-3AB0C9538BEF}"/>
          </ac:grpSpMkLst>
        </pc:grpChg>
        <pc:picChg chg="del">
          <ac:chgData name="רומן גורי" userId="2a425737-0a37-4818-a121-a791e63a5d7b" providerId="ADAL" clId="{3960CE2C-8980-4AD0-9FFB-A8C2E7D45A45}" dt="2024-09-15T16:33:16.180" v="2534" actId="478"/>
          <ac:picMkLst>
            <pc:docMk/>
            <pc:sldMk cId="281587909" sldId="360"/>
            <ac:picMk id="32" creationId="{24D43124-190D-F953-DB5E-4EBA2B82DBF2}"/>
          </ac:picMkLst>
        </pc:picChg>
      </pc:sldChg>
      <pc:sldChg chg="addSp delSp modSp add mod">
        <pc:chgData name="רומן גורי" userId="2a425737-0a37-4818-a121-a791e63a5d7b" providerId="ADAL" clId="{3960CE2C-8980-4AD0-9FFB-A8C2E7D45A45}" dt="2024-09-18T17:27:46.589" v="7169" actId="20577"/>
        <pc:sldMkLst>
          <pc:docMk/>
          <pc:sldMk cId="715743947" sldId="361"/>
        </pc:sldMkLst>
        <pc:spChg chg="add del">
          <ac:chgData name="רומן גורי" userId="2a425737-0a37-4818-a121-a791e63a5d7b" providerId="ADAL" clId="{3960CE2C-8980-4AD0-9FFB-A8C2E7D45A45}" dt="2024-09-16T10:30:40.166" v="3250"/>
          <ac:spMkLst>
            <pc:docMk/>
            <pc:sldMk cId="715743947" sldId="361"/>
            <ac:spMk id="2" creationId="{56E481EA-1AD4-40FB-91A5-479916853CFF}"/>
          </ac:spMkLst>
        </pc:spChg>
        <pc:spChg chg="add del">
          <ac:chgData name="רומן גורי" userId="2a425737-0a37-4818-a121-a791e63a5d7b" providerId="ADAL" clId="{3960CE2C-8980-4AD0-9FFB-A8C2E7D45A45}" dt="2024-09-16T10:34:14.425" v="3277"/>
          <ac:spMkLst>
            <pc:docMk/>
            <pc:sldMk cId="715743947" sldId="361"/>
            <ac:spMk id="3" creationId="{100ADF2B-1C10-4D71-9B3F-5C3CD8AF42BD}"/>
          </ac:spMkLst>
        </pc:spChg>
        <pc:spChg chg="del mod">
          <ac:chgData name="רומן גורי" userId="2a425737-0a37-4818-a121-a791e63a5d7b" providerId="ADAL" clId="{3960CE2C-8980-4AD0-9FFB-A8C2E7D45A45}" dt="2024-09-16T09:10:51.242" v="2649" actId="478"/>
          <ac:spMkLst>
            <pc:docMk/>
            <pc:sldMk cId="715743947" sldId="361"/>
            <ac:spMk id="5" creationId="{F8E59C7C-43B1-2620-81D7-35C7C284D20B}"/>
          </ac:spMkLst>
        </pc:spChg>
        <pc:spChg chg="add mod">
          <ac:chgData name="רומן גורי" userId="2a425737-0a37-4818-a121-a791e63a5d7b" providerId="ADAL" clId="{3960CE2C-8980-4AD0-9FFB-A8C2E7D45A45}" dt="2024-09-16T09:11:36.730" v="2725" actId="20577"/>
          <ac:spMkLst>
            <pc:docMk/>
            <pc:sldMk cId="715743947" sldId="361"/>
            <ac:spMk id="6" creationId="{589B9AED-50EF-444C-A3C7-06D3E312D4D9}"/>
          </ac:spMkLst>
        </pc:spChg>
        <pc:spChg chg="add mod">
          <ac:chgData name="רומן גורי" userId="2a425737-0a37-4818-a121-a791e63a5d7b" providerId="ADAL" clId="{3960CE2C-8980-4AD0-9FFB-A8C2E7D45A45}" dt="2024-09-16T10:33:12.238" v="3275" actId="1076"/>
          <ac:spMkLst>
            <pc:docMk/>
            <pc:sldMk cId="715743947" sldId="361"/>
            <ac:spMk id="7" creationId="{8CA11FFD-4336-4435-8281-2F792A13338F}"/>
          </ac:spMkLst>
        </pc:spChg>
        <pc:spChg chg="add mod">
          <ac:chgData name="רומן גורי" userId="2a425737-0a37-4818-a121-a791e63a5d7b" providerId="ADAL" clId="{3960CE2C-8980-4AD0-9FFB-A8C2E7D45A45}" dt="2024-09-16T12:36:21.776" v="4434" actId="1035"/>
          <ac:spMkLst>
            <pc:docMk/>
            <pc:sldMk cId="715743947" sldId="361"/>
            <ac:spMk id="8" creationId="{6583D5BB-03BA-4021-9916-F86541EE0AF5}"/>
          </ac:spMkLst>
        </pc:spChg>
        <pc:spChg chg="add mod">
          <ac:chgData name="רומן גורי" userId="2a425737-0a37-4818-a121-a791e63a5d7b" providerId="ADAL" clId="{3960CE2C-8980-4AD0-9FFB-A8C2E7D45A45}" dt="2024-09-18T17:27:46.589" v="7169" actId="20577"/>
          <ac:spMkLst>
            <pc:docMk/>
            <pc:sldMk cId="715743947" sldId="361"/>
            <ac:spMk id="9" creationId="{2AF1D757-44EC-4EE6-8087-D623E2D46E01}"/>
          </ac:spMkLst>
        </pc:spChg>
        <pc:spChg chg="add del mod">
          <ac:chgData name="רומן גורי" userId="2a425737-0a37-4818-a121-a791e63a5d7b" providerId="ADAL" clId="{3960CE2C-8980-4AD0-9FFB-A8C2E7D45A45}" dt="2024-09-16T10:43:06.473" v="3653" actId="478"/>
          <ac:spMkLst>
            <pc:docMk/>
            <pc:sldMk cId="715743947" sldId="361"/>
            <ac:spMk id="9" creationId="{9427F6D9-0A35-45A4-8AE6-86FA878DC098}"/>
          </ac:spMkLst>
        </pc:spChg>
        <pc:cxnChg chg="add mod">
          <ac:chgData name="רומן גורי" userId="2a425737-0a37-4818-a121-a791e63a5d7b" providerId="ADAL" clId="{3960CE2C-8980-4AD0-9FFB-A8C2E7D45A45}" dt="2024-09-16T10:41:52.636" v="3642" actId="14100"/>
          <ac:cxnSpMkLst>
            <pc:docMk/>
            <pc:sldMk cId="715743947" sldId="361"/>
            <ac:cxnSpMk id="11" creationId="{B8C44256-6A64-4F3F-AA22-7CDFD2025609}"/>
          </ac:cxnSpMkLst>
        </pc:cxnChg>
      </pc:sldChg>
      <pc:sldChg chg="addSp delSp modSp add del mod">
        <pc:chgData name="רומן גורי" userId="2a425737-0a37-4818-a121-a791e63a5d7b" providerId="ADAL" clId="{3960CE2C-8980-4AD0-9FFB-A8C2E7D45A45}" dt="2024-09-16T10:58:00.925" v="3669" actId="47"/>
        <pc:sldMkLst>
          <pc:docMk/>
          <pc:sldMk cId="909061775" sldId="362"/>
        </pc:sldMkLst>
        <pc:spChg chg="del mod">
          <ac:chgData name="רומן גורי" userId="2a425737-0a37-4818-a121-a791e63a5d7b" providerId="ADAL" clId="{3960CE2C-8980-4AD0-9FFB-A8C2E7D45A45}" dt="2024-09-16T09:11:03.946" v="2675" actId="478"/>
          <ac:spMkLst>
            <pc:docMk/>
            <pc:sldMk cId="909061775" sldId="362"/>
            <ac:spMk id="5" creationId="{F8E59C7C-43B1-2620-81D7-35C7C284D20B}"/>
          </ac:spMkLst>
        </pc:spChg>
        <pc:spChg chg="add mod">
          <ac:chgData name="רומן גורי" userId="2a425737-0a37-4818-a121-a791e63a5d7b" providerId="ADAL" clId="{3960CE2C-8980-4AD0-9FFB-A8C2E7D45A45}" dt="2024-09-16T09:11:40.601" v="2728" actId="20577"/>
          <ac:spMkLst>
            <pc:docMk/>
            <pc:sldMk cId="909061775" sldId="362"/>
            <ac:spMk id="6" creationId="{F63C0395-2C78-4E53-8101-8C5598DE8042}"/>
          </ac:spMkLst>
        </pc:spChg>
      </pc:sldChg>
      <pc:sldChg chg="addSp delSp modSp add mod modNotesTx">
        <pc:chgData name="רומן גורי" userId="2a425737-0a37-4818-a121-a791e63a5d7b" providerId="ADAL" clId="{3960CE2C-8980-4AD0-9FFB-A8C2E7D45A45}" dt="2024-09-18T17:27:49.201" v="7172" actId="20577"/>
        <pc:sldMkLst>
          <pc:docMk/>
          <pc:sldMk cId="2242463046" sldId="363"/>
        </pc:sldMkLst>
        <pc:spChg chg="add mod">
          <ac:chgData name="רומן גורי" userId="2a425737-0a37-4818-a121-a791e63a5d7b" providerId="ADAL" clId="{3960CE2C-8980-4AD0-9FFB-A8C2E7D45A45}" dt="2024-09-18T17:27:49.201" v="7172" actId="20577"/>
          <ac:spMkLst>
            <pc:docMk/>
            <pc:sldMk cId="2242463046" sldId="363"/>
            <ac:spMk id="5" creationId="{55644BE1-068E-4F39-B713-F571E1152E76}"/>
          </ac:spMkLst>
        </pc:spChg>
        <pc:spChg chg="del mod">
          <ac:chgData name="רומן גורי" userId="2a425737-0a37-4818-a121-a791e63a5d7b" providerId="ADAL" clId="{3960CE2C-8980-4AD0-9FFB-A8C2E7D45A45}" dt="2024-09-16T09:11:12.861" v="2690" actId="478"/>
          <ac:spMkLst>
            <pc:docMk/>
            <pc:sldMk cId="2242463046" sldId="363"/>
            <ac:spMk id="5" creationId="{F8E59C7C-43B1-2620-81D7-35C7C284D20B}"/>
          </ac:spMkLst>
        </pc:spChg>
        <pc:spChg chg="add mod">
          <ac:chgData name="רומן גורי" userId="2a425737-0a37-4818-a121-a791e63a5d7b" providerId="ADAL" clId="{3960CE2C-8980-4AD0-9FFB-A8C2E7D45A45}" dt="2024-09-16T09:11:29.781" v="2723" actId="20577"/>
          <ac:spMkLst>
            <pc:docMk/>
            <pc:sldMk cId="2242463046" sldId="363"/>
            <ac:spMk id="6" creationId="{D3F2F979-6217-464F-91E1-9B6355A68240}"/>
          </ac:spMkLst>
        </pc:spChg>
      </pc:sldChg>
      <pc:sldChg chg="addSp modSp add mod">
        <pc:chgData name="רומן גורי" userId="2a425737-0a37-4818-a121-a791e63a5d7b" providerId="ADAL" clId="{3960CE2C-8980-4AD0-9FFB-A8C2E7D45A45}" dt="2024-09-18T17:26:06.641" v="7109" actId="20577"/>
        <pc:sldMkLst>
          <pc:docMk/>
          <pc:sldMk cId="2467468540" sldId="364"/>
        </pc:sldMkLst>
        <pc:spChg chg="add mod">
          <ac:chgData name="רומן גורי" userId="2a425737-0a37-4818-a121-a791e63a5d7b" providerId="ADAL" clId="{3960CE2C-8980-4AD0-9FFB-A8C2E7D45A45}" dt="2024-09-18T17:26:06.641" v="7109" actId="20577"/>
          <ac:spMkLst>
            <pc:docMk/>
            <pc:sldMk cId="2467468540" sldId="364"/>
            <ac:spMk id="4" creationId="{A796DFBF-CE50-46FF-B71F-C3CA0769E2BD}"/>
          </ac:spMkLst>
        </pc:spChg>
        <pc:spChg chg="mod">
          <ac:chgData name="רומן גורי" userId="2a425737-0a37-4818-a121-a791e63a5d7b" providerId="ADAL" clId="{3960CE2C-8980-4AD0-9FFB-A8C2E7D45A45}" dt="2024-09-15T16:34:53.467" v="2557" actId="20577"/>
          <ac:spMkLst>
            <pc:docMk/>
            <pc:sldMk cId="2467468540" sldId="364"/>
            <ac:spMk id="10" creationId="{899C24D6-8356-455A-97E3-7AF1B4238B18}"/>
          </ac:spMkLst>
        </pc:spChg>
        <pc:picChg chg="mod">
          <ac:chgData name="רומן גורי" userId="2a425737-0a37-4818-a121-a791e63a5d7b" providerId="ADAL" clId="{3960CE2C-8980-4AD0-9FFB-A8C2E7D45A45}" dt="2024-09-15T16:36:50.481" v="2558" actId="14826"/>
          <ac:picMkLst>
            <pc:docMk/>
            <pc:sldMk cId="2467468540" sldId="364"/>
            <ac:picMk id="12" creationId="{718B6714-23F7-4B16-BA36-25AC92D79167}"/>
          </ac:picMkLst>
        </pc:picChg>
      </pc:sldChg>
      <pc:sldChg chg="addSp delSp modSp add del mod">
        <pc:chgData name="רומן גורי" userId="2a425737-0a37-4818-a121-a791e63a5d7b" providerId="ADAL" clId="{3960CE2C-8980-4AD0-9FFB-A8C2E7D45A45}" dt="2024-09-16T16:12:27.861" v="6493" actId="47"/>
        <pc:sldMkLst>
          <pc:docMk/>
          <pc:sldMk cId="3957600060" sldId="365"/>
        </pc:sldMkLst>
        <pc:spChg chg="mod">
          <ac:chgData name="רומן גורי" userId="2a425737-0a37-4818-a121-a791e63a5d7b" providerId="ADAL" clId="{3960CE2C-8980-4AD0-9FFB-A8C2E7D45A45}" dt="2024-09-16T10:57:54.317" v="3666"/>
          <ac:spMkLst>
            <pc:docMk/>
            <pc:sldMk cId="3957600060" sldId="365"/>
            <ac:spMk id="5" creationId="{F8E59C7C-43B1-2620-81D7-35C7C284D20B}"/>
          </ac:spMkLst>
        </pc:spChg>
        <pc:spChg chg="add del mod">
          <ac:chgData name="רומן גורי" userId="2a425737-0a37-4818-a121-a791e63a5d7b" providerId="ADAL" clId="{3960CE2C-8980-4AD0-9FFB-A8C2E7D45A45}" dt="2024-09-16T10:58:37.267" v="3681" actId="478"/>
          <ac:spMkLst>
            <pc:docMk/>
            <pc:sldMk cId="3957600060" sldId="365"/>
            <ac:spMk id="6" creationId="{DBD36A3A-D53C-498C-84ED-93B9C08B08D9}"/>
          </ac:spMkLst>
        </pc:spChg>
        <pc:spChg chg="add mod">
          <ac:chgData name="רומן גורי" userId="2a425737-0a37-4818-a121-a791e63a5d7b" providerId="ADAL" clId="{3960CE2C-8980-4AD0-9FFB-A8C2E7D45A45}" dt="2024-09-16T10:58:44.603" v="3684" actId="14100"/>
          <ac:spMkLst>
            <pc:docMk/>
            <pc:sldMk cId="3957600060" sldId="365"/>
            <ac:spMk id="7" creationId="{E2F08718-B8BA-4880-922F-D30E238CF34E}"/>
          </ac:spMkLst>
        </pc:spChg>
        <pc:spChg chg="add mod">
          <ac:chgData name="רומן גורי" userId="2a425737-0a37-4818-a121-a791e63a5d7b" providerId="ADAL" clId="{3960CE2C-8980-4AD0-9FFB-A8C2E7D45A45}" dt="2024-09-16T10:58:38.034" v="3682"/>
          <ac:spMkLst>
            <pc:docMk/>
            <pc:sldMk cId="3957600060" sldId="365"/>
            <ac:spMk id="8" creationId="{9D41445E-1389-45BA-B009-EC264A90A8DD}"/>
          </ac:spMkLst>
        </pc:spChg>
      </pc:sldChg>
      <pc:sldChg chg="addSp delSp modSp add mod ord">
        <pc:chgData name="רומן גורי" userId="2a425737-0a37-4818-a121-a791e63a5d7b" providerId="ADAL" clId="{3960CE2C-8980-4AD0-9FFB-A8C2E7D45A45}" dt="2024-09-18T17:27:32.614" v="7154" actId="20577"/>
        <pc:sldMkLst>
          <pc:docMk/>
          <pc:sldMk cId="3942221591" sldId="366"/>
        </pc:sldMkLst>
        <pc:spChg chg="add del">
          <ac:chgData name="רומן גורי" userId="2a425737-0a37-4818-a121-a791e63a5d7b" providerId="ADAL" clId="{3960CE2C-8980-4AD0-9FFB-A8C2E7D45A45}" dt="2024-09-16T10:10:40.172" v="2891"/>
          <ac:spMkLst>
            <pc:docMk/>
            <pc:sldMk cId="3942221591" sldId="366"/>
            <ac:spMk id="2" creationId="{E9335BA8-526C-4898-A947-D001AF479142}"/>
          </ac:spMkLst>
        </pc:spChg>
        <pc:spChg chg="mod topLvl">
          <ac:chgData name="רומן גורי" userId="2a425737-0a37-4818-a121-a791e63a5d7b" providerId="ADAL" clId="{3960CE2C-8980-4AD0-9FFB-A8C2E7D45A45}" dt="2024-09-18T10:30:43.261" v="6835" actId="1035"/>
          <ac:spMkLst>
            <pc:docMk/>
            <pc:sldMk cId="3942221591" sldId="366"/>
            <ac:spMk id="3" creationId="{4566CAE3-0C9C-40B2-A113-1514711674AE}"/>
          </ac:spMkLst>
        </pc:spChg>
        <pc:spChg chg="mod">
          <ac:chgData name="רומן גורי" userId="2a425737-0a37-4818-a121-a791e63a5d7b" providerId="ADAL" clId="{3960CE2C-8980-4AD0-9FFB-A8C2E7D45A45}" dt="2024-09-16T11:25:30.213" v="3852" actId="20577"/>
          <ac:spMkLst>
            <pc:docMk/>
            <pc:sldMk cId="3942221591" sldId="366"/>
            <ac:spMk id="5" creationId="{F8E59C7C-43B1-2620-81D7-35C7C284D20B}"/>
          </ac:spMkLst>
        </pc:spChg>
        <pc:spChg chg="del">
          <ac:chgData name="רומן גורי" userId="2a425737-0a37-4818-a121-a791e63a5d7b" providerId="ADAL" clId="{3960CE2C-8980-4AD0-9FFB-A8C2E7D45A45}" dt="2024-09-16T10:11:43.728" v="2944" actId="478"/>
          <ac:spMkLst>
            <pc:docMk/>
            <pc:sldMk cId="3942221591" sldId="366"/>
            <ac:spMk id="6" creationId="{DBD36A3A-D53C-498C-84ED-93B9C08B08D9}"/>
          </ac:spMkLst>
        </pc:spChg>
        <pc:spChg chg="del">
          <ac:chgData name="רומן גורי" userId="2a425737-0a37-4818-a121-a791e63a5d7b" providerId="ADAL" clId="{3960CE2C-8980-4AD0-9FFB-A8C2E7D45A45}" dt="2024-09-16T10:11:44.850" v="2945" actId="478"/>
          <ac:spMkLst>
            <pc:docMk/>
            <pc:sldMk cId="3942221591" sldId="366"/>
            <ac:spMk id="7" creationId="{E2F08718-B8BA-4880-922F-D30E238CF34E}"/>
          </ac:spMkLst>
        </pc:spChg>
        <pc:spChg chg="add del mod">
          <ac:chgData name="רומן גורי" userId="2a425737-0a37-4818-a121-a791e63a5d7b" providerId="ADAL" clId="{3960CE2C-8980-4AD0-9FFB-A8C2E7D45A45}" dt="2024-09-16T11:22:52.972" v="3770" actId="478"/>
          <ac:spMkLst>
            <pc:docMk/>
            <pc:sldMk cId="3942221591" sldId="366"/>
            <ac:spMk id="8" creationId="{60EEA94F-B4AB-4683-B5FB-D9415125F664}"/>
          </ac:spMkLst>
        </pc:spChg>
        <pc:spChg chg="add del mod">
          <ac:chgData name="רומן גורי" userId="2a425737-0a37-4818-a121-a791e63a5d7b" providerId="ADAL" clId="{3960CE2C-8980-4AD0-9FFB-A8C2E7D45A45}" dt="2024-09-16T11:22:36.440" v="3767" actId="478"/>
          <ac:spMkLst>
            <pc:docMk/>
            <pc:sldMk cId="3942221591" sldId="366"/>
            <ac:spMk id="9" creationId="{0173D141-9B31-42FA-9AA9-565240208CF8}"/>
          </ac:spMkLst>
        </pc:spChg>
        <pc:spChg chg="add mod">
          <ac:chgData name="רומן גורי" userId="2a425737-0a37-4818-a121-a791e63a5d7b" providerId="ADAL" clId="{3960CE2C-8980-4AD0-9FFB-A8C2E7D45A45}" dt="2024-09-18T10:31:21.321" v="6880" actId="122"/>
          <ac:spMkLst>
            <pc:docMk/>
            <pc:sldMk cId="3942221591" sldId="366"/>
            <ac:spMk id="9" creationId="{D73AAF2B-3E0D-44F2-BDA2-D8DF805B8F7F}"/>
          </ac:spMkLst>
        </pc:spChg>
        <pc:spChg chg="add mod">
          <ac:chgData name="רומן גורי" userId="2a425737-0a37-4818-a121-a791e63a5d7b" providerId="ADAL" clId="{3960CE2C-8980-4AD0-9FFB-A8C2E7D45A45}" dt="2024-09-18T10:31:27.987" v="6881" actId="1076"/>
          <ac:spMkLst>
            <pc:docMk/>
            <pc:sldMk cId="3942221591" sldId="366"/>
            <ac:spMk id="10" creationId="{6A5646F1-201F-42D5-8E57-336889B79017}"/>
          </ac:spMkLst>
        </pc:spChg>
        <pc:spChg chg="add del">
          <ac:chgData name="רומן גורי" userId="2a425737-0a37-4818-a121-a791e63a5d7b" providerId="ADAL" clId="{3960CE2C-8980-4AD0-9FFB-A8C2E7D45A45}" dt="2024-09-16T10:10:42.330" v="2893"/>
          <ac:spMkLst>
            <pc:docMk/>
            <pc:sldMk cId="3942221591" sldId="366"/>
            <ac:spMk id="10" creationId="{E3D529C5-D17D-42DB-9593-8CA676F53EF2}"/>
          </ac:spMkLst>
        </pc:spChg>
        <pc:spChg chg="add del mod">
          <ac:chgData name="רומן גורי" userId="2a425737-0a37-4818-a121-a791e63a5d7b" providerId="ADAL" clId="{3960CE2C-8980-4AD0-9FFB-A8C2E7D45A45}" dt="2024-09-16T11:22:36.440" v="3767" actId="478"/>
          <ac:spMkLst>
            <pc:docMk/>
            <pc:sldMk cId="3942221591" sldId="366"/>
            <ac:spMk id="11" creationId="{2278AC1A-D518-4CA4-8A07-1ECCA1F2863D}"/>
          </ac:spMkLst>
        </pc:spChg>
        <pc:spChg chg="add mod">
          <ac:chgData name="רומן גורי" userId="2a425737-0a37-4818-a121-a791e63a5d7b" providerId="ADAL" clId="{3960CE2C-8980-4AD0-9FFB-A8C2E7D45A45}" dt="2024-09-18T17:27:32.614" v="7154" actId="20577"/>
          <ac:spMkLst>
            <pc:docMk/>
            <pc:sldMk cId="3942221591" sldId="366"/>
            <ac:spMk id="11" creationId="{7CD09108-912C-4B5E-9E12-6F54E87A10E0}"/>
          </ac:spMkLst>
        </pc:spChg>
        <pc:spChg chg="add del mod">
          <ac:chgData name="רומן גורי" userId="2a425737-0a37-4818-a121-a791e63a5d7b" providerId="ADAL" clId="{3960CE2C-8980-4AD0-9FFB-A8C2E7D45A45}" dt="2024-09-16T11:22:36.440" v="3767" actId="478"/>
          <ac:spMkLst>
            <pc:docMk/>
            <pc:sldMk cId="3942221591" sldId="366"/>
            <ac:spMk id="12" creationId="{93553599-70A2-4FC2-AD03-76DA94526532}"/>
          </ac:spMkLst>
        </pc:spChg>
        <pc:spChg chg="add del mod">
          <ac:chgData name="רומן גורי" userId="2a425737-0a37-4818-a121-a791e63a5d7b" providerId="ADAL" clId="{3960CE2C-8980-4AD0-9FFB-A8C2E7D45A45}" dt="2024-09-16T11:22:36.440" v="3767" actId="478"/>
          <ac:spMkLst>
            <pc:docMk/>
            <pc:sldMk cId="3942221591" sldId="366"/>
            <ac:spMk id="13" creationId="{19E5CF83-D3A7-4645-94B4-5261C41B7612}"/>
          </ac:spMkLst>
        </pc:spChg>
        <pc:spChg chg="add del mod">
          <ac:chgData name="רומן גורי" userId="2a425737-0a37-4818-a121-a791e63a5d7b" providerId="ADAL" clId="{3960CE2C-8980-4AD0-9FFB-A8C2E7D45A45}" dt="2024-09-16T11:22:36.440" v="3767" actId="478"/>
          <ac:spMkLst>
            <pc:docMk/>
            <pc:sldMk cId="3942221591" sldId="366"/>
            <ac:spMk id="14" creationId="{CCA308C4-C0A9-4110-AFBF-2D079EDA5A8A}"/>
          </ac:spMkLst>
        </pc:spChg>
        <pc:spChg chg="add del mod">
          <ac:chgData name="רומן גורי" userId="2a425737-0a37-4818-a121-a791e63a5d7b" providerId="ADAL" clId="{3960CE2C-8980-4AD0-9FFB-A8C2E7D45A45}" dt="2024-09-16T11:22:36.440" v="3767" actId="478"/>
          <ac:spMkLst>
            <pc:docMk/>
            <pc:sldMk cId="3942221591" sldId="366"/>
            <ac:spMk id="15" creationId="{57C8B139-4BA9-4D7D-B0C6-92084C74056E}"/>
          </ac:spMkLst>
        </pc:spChg>
        <pc:spChg chg="add del mod">
          <ac:chgData name="רומן גורי" userId="2a425737-0a37-4818-a121-a791e63a5d7b" providerId="ADAL" clId="{3960CE2C-8980-4AD0-9FFB-A8C2E7D45A45}" dt="2024-09-16T11:22:36.440" v="3767" actId="478"/>
          <ac:spMkLst>
            <pc:docMk/>
            <pc:sldMk cId="3942221591" sldId="366"/>
            <ac:spMk id="16" creationId="{B8047455-51EE-4A9C-BDAD-50960C1AD2D3}"/>
          </ac:spMkLst>
        </pc:spChg>
        <pc:spChg chg="add del mod">
          <ac:chgData name="רומן גורי" userId="2a425737-0a37-4818-a121-a791e63a5d7b" providerId="ADAL" clId="{3960CE2C-8980-4AD0-9FFB-A8C2E7D45A45}" dt="2024-09-16T11:22:36.440" v="3767" actId="478"/>
          <ac:spMkLst>
            <pc:docMk/>
            <pc:sldMk cId="3942221591" sldId="366"/>
            <ac:spMk id="17" creationId="{B02952FD-D13C-4BB9-A1AE-E91AD86197D7}"/>
          </ac:spMkLst>
        </pc:spChg>
        <pc:spChg chg="add del mod">
          <ac:chgData name="רומן גורי" userId="2a425737-0a37-4818-a121-a791e63a5d7b" providerId="ADAL" clId="{3960CE2C-8980-4AD0-9FFB-A8C2E7D45A45}" dt="2024-09-16T11:22:36.440" v="3767" actId="478"/>
          <ac:spMkLst>
            <pc:docMk/>
            <pc:sldMk cId="3942221591" sldId="366"/>
            <ac:spMk id="18" creationId="{71BD3452-C30F-40B1-A984-C9CE73F240CE}"/>
          </ac:spMkLst>
        </pc:spChg>
        <pc:spChg chg="add mod topLvl">
          <ac:chgData name="רומן גורי" userId="2a425737-0a37-4818-a121-a791e63a5d7b" providerId="ADAL" clId="{3960CE2C-8980-4AD0-9FFB-A8C2E7D45A45}" dt="2024-09-18T10:30:43.261" v="6835" actId="1035"/>
          <ac:spMkLst>
            <pc:docMk/>
            <pc:sldMk cId="3942221591" sldId="366"/>
            <ac:spMk id="19" creationId="{EF022F7D-BB2D-4ED4-848A-EA0193CC5D82}"/>
          </ac:spMkLst>
        </pc:spChg>
        <pc:spChg chg="add del mod">
          <ac:chgData name="רומן גורי" userId="2a425737-0a37-4818-a121-a791e63a5d7b" providerId="ADAL" clId="{3960CE2C-8980-4AD0-9FFB-A8C2E7D45A45}" dt="2024-09-16T11:22:55.813" v="3774" actId="478"/>
          <ac:spMkLst>
            <pc:docMk/>
            <pc:sldMk cId="3942221591" sldId="366"/>
            <ac:spMk id="20" creationId="{197FCDD2-C2F9-45F1-97D8-4F849DE8D2D2}"/>
          </ac:spMkLst>
        </pc:spChg>
        <pc:spChg chg="add mod">
          <ac:chgData name="רומן גורי" userId="2a425737-0a37-4818-a121-a791e63a5d7b" providerId="ADAL" clId="{3960CE2C-8980-4AD0-9FFB-A8C2E7D45A45}" dt="2024-09-18T10:30:43.261" v="6835" actId="1035"/>
          <ac:spMkLst>
            <pc:docMk/>
            <pc:sldMk cId="3942221591" sldId="366"/>
            <ac:spMk id="72" creationId="{C7236BCE-C97A-4BF1-A7F0-60E0D0FDF211}"/>
          </ac:spMkLst>
        </pc:spChg>
        <pc:grpChg chg="add mod">
          <ac:chgData name="רומן גורי" userId="2a425737-0a37-4818-a121-a791e63a5d7b" providerId="ADAL" clId="{3960CE2C-8980-4AD0-9FFB-A8C2E7D45A45}" dt="2024-09-16T10:21:17.550" v="3204" actId="164"/>
          <ac:grpSpMkLst>
            <pc:docMk/>
            <pc:sldMk cId="3942221591" sldId="366"/>
            <ac:grpSpMk id="30" creationId="{6BFA772E-4C2F-47D2-85B5-A3022689C091}"/>
          </ac:grpSpMkLst>
        </pc:grpChg>
        <pc:grpChg chg="add mod">
          <ac:chgData name="רומן גורי" userId="2a425737-0a37-4818-a121-a791e63a5d7b" providerId="ADAL" clId="{3960CE2C-8980-4AD0-9FFB-A8C2E7D45A45}" dt="2024-09-16T10:21:17.550" v="3204" actId="164"/>
          <ac:grpSpMkLst>
            <pc:docMk/>
            <pc:sldMk cId="3942221591" sldId="366"/>
            <ac:grpSpMk id="31" creationId="{DBD6F5F2-DA02-4083-914A-F2147880E191}"/>
          </ac:grpSpMkLst>
        </pc:grpChg>
        <pc:grpChg chg="add del mod">
          <ac:chgData name="רומן גורי" userId="2a425737-0a37-4818-a121-a791e63a5d7b" providerId="ADAL" clId="{3960CE2C-8980-4AD0-9FFB-A8C2E7D45A45}" dt="2024-09-16T11:22:38.410" v="3768" actId="478"/>
          <ac:grpSpMkLst>
            <pc:docMk/>
            <pc:sldMk cId="3942221591" sldId="366"/>
            <ac:grpSpMk id="64" creationId="{98655204-07F8-40A1-BA39-1F6C3BE996F0}"/>
          </ac:grpSpMkLst>
        </pc:grpChg>
        <pc:grpChg chg="add del mod">
          <ac:chgData name="רומן גורי" userId="2a425737-0a37-4818-a121-a791e63a5d7b" providerId="ADAL" clId="{3960CE2C-8980-4AD0-9FFB-A8C2E7D45A45}" dt="2024-09-16T11:27:25.919" v="3890" actId="165"/>
          <ac:grpSpMkLst>
            <pc:docMk/>
            <pc:sldMk cId="3942221591" sldId="366"/>
            <ac:grpSpMk id="71" creationId="{E31942D4-35E1-4463-9753-7028BDB1CAF3}"/>
          </ac:grpSpMkLst>
        </pc:grpChg>
        <pc:cxnChg chg="add mod">
          <ac:chgData name="רומן גורי" userId="2a425737-0a37-4818-a121-a791e63a5d7b" providerId="ADAL" clId="{3960CE2C-8980-4AD0-9FFB-A8C2E7D45A45}" dt="2024-09-16T10:17:16.334" v="3150" actId="164"/>
          <ac:cxnSpMkLst>
            <pc:docMk/>
            <pc:sldMk cId="3942221591" sldId="366"/>
            <ac:cxnSpMk id="22" creationId="{506F151F-ED82-40E9-B9EC-B1B83E9CB52C}"/>
          </ac:cxnSpMkLst>
        </pc:cxnChg>
        <pc:cxnChg chg="add mod">
          <ac:chgData name="רומן גורי" userId="2a425737-0a37-4818-a121-a791e63a5d7b" providerId="ADAL" clId="{3960CE2C-8980-4AD0-9FFB-A8C2E7D45A45}" dt="2024-09-16T10:17:16.334" v="3150" actId="164"/>
          <ac:cxnSpMkLst>
            <pc:docMk/>
            <pc:sldMk cId="3942221591" sldId="366"/>
            <ac:cxnSpMk id="28" creationId="{1F65940F-6EB1-4E11-9C6A-2D46220D099B}"/>
          </ac:cxnSpMkLst>
        </pc:cxnChg>
        <pc:cxnChg chg="add mod">
          <ac:chgData name="רומן גורי" userId="2a425737-0a37-4818-a121-a791e63a5d7b" providerId="ADAL" clId="{3960CE2C-8980-4AD0-9FFB-A8C2E7D45A45}" dt="2024-09-16T10:17:16.334" v="3150" actId="164"/>
          <ac:cxnSpMkLst>
            <pc:docMk/>
            <pc:sldMk cId="3942221591" sldId="366"/>
            <ac:cxnSpMk id="29" creationId="{0C3853AA-5DF5-49BB-B17A-8B69EE5D92EF}"/>
          </ac:cxnSpMkLst>
        </pc:cxnChg>
        <pc:cxnChg chg="mod">
          <ac:chgData name="רומן גורי" userId="2a425737-0a37-4818-a121-a791e63a5d7b" providerId="ADAL" clId="{3960CE2C-8980-4AD0-9FFB-A8C2E7D45A45}" dt="2024-09-16T10:17:18.748" v="3151"/>
          <ac:cxnSpMkLst>
            <pc:docMk/>
            <pc:sldMk cId="3942221591" sldId="366"/>
            <ac:cxnSpMk id="32" creationId="{620E8144-9F20-4890-879C-FEA52F9FF033}"/>
          </ac:cxnSpMkLst>
        </pc:cxnChg>
        <pc:cxnChg chg="mod">
          <ac:chgData name="רומן גורי" userId="2a425737-0a37-4818-a121-a791e63a5d7b" providerId="ADAL" clId="{3960CE2C-8980-4AD0-9FFB-A8C2E7D45A45}" dt="2024-09-16T10:17:18.748" v="3151"/>
          <ac:cxnSpMkLst>
            <pc:docMk/>
            <pc:sldMk cId="3942221591" sldId="366"/>
            <ac:cxnSpMk id="33" creationId="{0469E1AD-EF02-4728-B37D-A67DEB2AB617}"/>
          </ac:cxnSpMkLst>
        </pc:cxnChg>
        <pc:cxnChg chg="mod">
          <ac:chgData name="רומן גורי" userId="2a425737-0a37-4818-a121-a791e63a5d7b" providerId="ADAL" clId="{3960CE2C-8980-4AD0-9FFB-A8C2E7D45A45}" dt="2024-09-16T10:17:18.748" v="3151"/>
          <ac:cxnSpMkLst>
            <pc:docMk/>
            <pc:sldMk cId="3942221591" sldId="366"/>
            <ac:cxnSpMk id="34" creationId="{883B0D3D-8039-46C0-AEF3-F416249FC9E7}"/>
          </ac:cxnSpMkLst>
        </pc:cxnChg>
        <pc:cxnChg chg="add mod">
          <ac:chgData name="רומן גורי" userId="2a425737-0a37-4818-a121-a791e63a5d7b" providerId="ADAL" clId="{3960CE2C-8980-4AD0-9FFB-A8C2E7D45A45}" dt="2024-09-16T11:22:36.440" v="3767" actId="478"/>
          <ac:cxnSpMkLst>
            <pc:docMk/>
            <pc:sldMk cId="3942221591" sldId="366"/>
            <ac:cxnSpMk id="36" creationId="{6262B63E-EDB2-49A7-B7AD-E530AF2AC648}"/>
          </ac:cxnSpMkLst>
        </pc:cxnChg>
        <pc:cxnChg chg="add mod">
          <ac:chgData name="רומן גורי" userId="2a425737-0a37-4818-a121-a791e63a5d7b" providerId="ADAL" clId="{3960CE2C-8980-4AD0-9FFB-A8C2E7D45A45}" dt="2024-09-16T10:21:17.550" v="3204" actId="164"/>
          <ac:cxnSpMkLst>
            <pc:docMk/>
            <pc:sldMk cId="3942221591" sldId="366"/>
            <ac:cxnSpMk id="47" creationId="{3F0217CA-F800-4A91-AB1D-4154EC5F21F9}"/>
          </ac:cxnSpMkLst>
        </pc:cxnChg>
        <pc:cxnChg chg="add mod">
          <ac:chgData name="רומן גורי" userId="2a425737-0a37-4818-a121-a791e63a5d7b" providerId="ADAL" clId="{3960CE2C-8980-4AD0-9FFB-A8C2E7D45A45}" dt="2024-09-16T11:22:36.440" v="3767" actId="478"/>
          <ac:cxnSpMkLst>
            <pc:docMk/>
            <pc:sldMk cId="3942221591" sldId="366"/>
            <ac:cxnSpMk id="51" creationId="{09B397DA-F8BA-45AC-A9E7-07EEDD9E9AAA}"/>
          </ac:cxnSpMkLst>
        </pc:cxnChg>
        <pc:cxnChg chg="add mod">
          <ac:chgData name="רומן גורי" userId="2a425737-0a37-4818-a121-a791e63a5d7b" providerId="ADAL" clId="{3960CE2C-8980-4AD0-9FFB-A8C2E7D45A45}" dt="2024-09-16T11:22:38.410" v="3768" actId="478"/>
          <ac:cxnSpMkLst>
            <pc:docMk/>
            <pc:sldMk cId="3942221591" sldId="366"/>
            <ac:cxnSpMk id="55" creationId="{BD006BE5-F604-412F-8AA0-BFD56FCC9930}"/>
          </ac:cxnSpMkLst>
        </pc:cxnChg>
        <pc:cxnChg chg="add mod">
          <ac:chgData name="רומן גורי" userId="2a425737-0a37-4818-a121-a791e63a5d7b" providerId="ADAL" clId="{3960CE2C-8980-4AD0-9FFB-A8C2E7D45A45}" dt="2024-09-16T10:21:17.550" v="3204" actId="164"/>
          <ac:cxnSpMkLst>
            <pc:docMk/>
            <pc:sldMk cId="3942221591" sldId="366"/>
            <ac:cxnSpMk id="56" creationId="{25190621-EEFB-4257-8B95-6CBD28AD8BBA}"/>
          </ac:cxnSpMkLst>
        </pc:cxnChg>
        <pc:cxnChg chg="add mod topLvl">
          <ac:chgData name="רומן גורי" userId="2a425737-0a37-4818-a121-a791e63a5d7b" providerId="ADAL" clId="{3960CE2C-8980-4AD0-9FFB-A8C2E7D45A45}" dt="2024-09-18T10:30:43.261" v="6835" actId="1035"/>
          <ac:cxnSpMkLst>
            <pc:docMk/>
            <pc:sldMk cId="3942221591" sldId="366"/>
            <ac:cxnSpMk id="66" creationId="{2F17D496-CE07-44C3-8145-1FFF6D680CF4}"/>
          </ac:cxnSpMkLst>
        </pc:cxnChg>
        <pc:cxnChg chg="add del mod">
          <ac:chgData name="רומן גורי" userId="2a425737-0a37-4818-a121-a791e63a5d7b" providerId="ADAL" clId="{3960CE2C-8980-4AD0-9FFB-A8C2E7D45A45}" dt="2024-09-16T11:22:54.852" v="3772" actId="478"/>
          <ac:cxnSpMkLst>
            <pc:docMk/>
            <pc:sldMk cId="3942221591" sldId="366"/>
            <ac:cxnSpMk id="67" creationId="{F86895BB-2605-40AE-8965-B28C8F571090}"/>
          </ac:cxnSpMkLst>
        </pc:cxnChg>
        <pc:cxnChg chg="add del mod">
          <ac:chgData name="רומן גורי" userId="2a425737-0a37-4818-a121-a791e63a5d7b" providerId="ADAL" clId="{3960CE2C-8980-4AD0-9FFB-A8C2E7D45A45}" dt="2024-09-16T11:22:55.497" v="3773" actId="478"/>
          <ac:cxnSpMkLst>
            <pc:docMk/>
            <pc:sldMk cId="3942221591" sldId="366"/>
            <ac:cxnSpMk id="68" creationId="{197B4F5D-99CE-4933-8176-72973AF6CFFA}"/>
          </ac:cxnSpMkLst>
        </pc:cxnChg>
        <pc:cxnChg chg="add del mod">
          <ac:chgData name="רומן גורי" userId="2a425737-0a37-4818-a121-a791e63a5d7b" providerId="ADAL" clId="{3960CE2C-8980-4AD0-9FFB-A8C2E7D45A45}" dt="2024-09-16T11:22:53.846" v="3771" actId="478"/>
          <ac:cxnSpMkLst>
            <pc:docMk/>
            <pc:sldMk cId="3942221591" sldId="366"/>
            <ac:cxnSpMk id="70" creationId="{7E8C10B6-E279-4887-8E4F-4725483FD2ED}"/>
          </ac:cxnSpMkLst>
        </pc:cxnChg>
        <pc:cxnChg chg="add mod">
          <ac:chgData name="רומן גורי" userId="2a425737-0a37-4818-a121-a791e63a5d7b" providerId="ADAL" clId="{3960CE2C-8980-4AD0-9FFB-A8C2E7D45A45}" dt="2024-09-18T10:30:43.261" v="6835" actId="1035"/>
          <ac:cxnSpMkLst>
            <pc:docMk/>
            <pc:sldMk cId="3942221591" sldId="366"/>
            <ac:cxnSpMk id="74" creationId="{41743FE9-BD97-40BA-A045-76DF9A6F8320}"/>
          </ac:cxnSpMkLst>
        </pc:cxnChg>
      </pc:sldChg>
      <pc:sldChg chg="addSp delSp modSp add mod">
        <pc:chgData name="רומן גורי" userId="2a425737-0a37-4818-a121-a791e63a5d7b" providerId="ADAL" clId="{3960CE2C-8980-4AD0-9FFB-A8C2E7D45A45}" dt="2024-09-18T17:26:58.332" v="7148" actId="20577"/>
        <pc:sldMkLst>
          <pc:docMk/>
          <pc:sldMk cId="3320857102" sldId="367"/>
        </pc:sldMkLst>
        <pc:spChg chg="add del">
          <ac:chgData name="רומן גורי" userId="2a425737-0a37-4818-a121-a791e63a5d7b" providerId="ADAL" clId="{3960CE2C-8980-4AD0-9FFB-A8C2E7D45A45}" dt="2024-09-16T10:24:42.474" v="3217"/>
          <ac:spMkLst>
            <pc:docMk/>
            <pc:sldMk cId="3320857102" sldId="367"/>
            <ac:spMk id="2" creationId="{2F51C62D-3DC4-4A1C-8A96-924BE79F2096}"/>
          </ac:spMkLst>
        </pc:spChg>
        <pc:spChg chg="mod">
          <ac:chgData name="רומן גורי" userId="2a425737-0a37-4818-a121-a791e63a5d7b" providerId="ADAL" clId="{3960CE2C-8980-4AD0-9FFB-A8C2E7D45A45}" dt="2024-09-18T10:24:02.801" v="6613" actId="400"/>
          <ac:spMkLst>
            <pc:docMk/>
            <pc:sldMk cId="3320857102" sldId="367"/>
            <ac:spMk id="3" creationId="{4566CAE3-0C9C-40B2-A113-1514711674AE}"/>
          </ac:spMkLst>
        </pc:spChg>
        <pc:spChg chg="mod">
          <ac:chgData name="רומן גורי" userId="2a425737-0a37-4818-a121-a791e63a5d7b" providerId="ADAL" clId="{3960CE2C-8980-4AD0-9FFB-A8C2E7D45A45}" dt="2024-09-16T10:57:58.200" v="3668"/>
          <ac:spMkLst>
            <pc:docMk/>
            <pc:sldMk cId="3320857102" sldId="367"/>
            <ac:spMk id="5" creationId="{F8E59C7C-43B1-2620-81D7-35C7C284D20B}"/>
          </ac:spMkLst>
        </pc:spChg>
        <pc:spChg chg="mod">
          <ac:chgData name="רומן גורי" userId="2a425737-0a37-4818-a121-a791e63a5d7b" providerId="ADAL" clId="{3960CE2C-8980-4AD0-9FFB-A8C2E7D45A45}" dt="2024-09-16T10:28:02.187" v="3241" actId="1076"/>
          <ac:spMkLst>
            <pc:docMk/>
            <pc:sldMk cId="3320857102" sldId="367"/>
            <ac:spMk id="6" creationId="{DBD36A3A-D53C-498C-84ED-93B9C08B08D9}"/>
          </ac:spMkLst>
        </pc:spChg>
        <pc:spChg chg="mod">
          <ac:chgData name="רומן גורי" userId="2a425737-0a37-4818-a121-a791e63a5d7b" providerId="ADAL" clId="{3960CE2C-8980-4AD0-9FFB-A8C2E7D45A45}" dt="2024-09-16T10:28:02.187" v="3241" actId="1076"/>
          <ac:spMkLst>
            <pc:docMk/>
            <pc:sldMk cId="3320857102" sldId="367"/>
            <ac:spMk id="7" creationId="{E2F08718-B8BA-4880-922F-D30E238CF34E}"/>
          </ac:spMkLst>
        </pc:spChg>
        <pc:spChg chg="add del mod">
          <ac:chgData name="רומן גורי" userId="2a425737-0a37-4818-a121-a791e63a5d7b" providerId="ADAL" clId="{3960CE2C-8980-4AD0-9FFB-A8C2E7D45A45}" dt="2024-09-16T10:58:34.693" v="3680" actId="21"/>
          <ac:spMkLst>
            <pc:docMk/>
            <pc:sldMk cId="3320857102" sldId="367"/>
            <ac:spMk id="8" creationId="{1BD138BE-27E4-42E6-ADBC-80E892E72C72}"/>
          </ac:spMkLst>
        </pc:spChg>
        <pc:spChg chg="add mod">
          <ac:chgData name="רומן גורי" userId="2a425737-0a37-4818-a121-a791e63a5d7b" providerId="ADAL" clId="{3960CE2C-8980-4AD0-9FFB-A8C2E7D45A45}" dt="2024-09-18T17:26:58.332" v="7148" actId="20577"/>
          <ac:spMkLst>
            <pc:docMk/>
            <pc:sldMk cId="3320857102" sldId="367"/>
            <ac:spMk id="8" creationId="{1F90409F-0EE1-48D2-97CD-944FFF9089E5}"/>
          </ac:spMkLst>
        </pc:spChg>
      </pc:sldChg>
      <pc:sldChg chg="addSp modSp add del mod modAnim modShow">
        <pc:chgData name="רומן גורי" userId="2a425737-0a37-4818-a121-a791e63a5d7b" providerId="ADAL" clId="{3960CE2C-8980-4AD0-9FFB-A8C2E7D45A45}" dt="2024-09-18T17:24:45.847" v="7071" actId="47"/>
        <pc:sldMkLst>
          <pc:docMk/>
          <pc:sldMk cId="3174056617" sldId="368"/>
        </pc:sldMkLst>
        <pc:spChg chg="mod">
          <ac:chgData name="רומן גורי" userId="2a425737-0a37-4818-a121-a791e63a5d7b" providerId="ADAL" clId="{3960CE2C-8980-4AD0-9FFB-A8C2E7D45A45}" dt="2024-09-16T11:20:03.794" v="3755" actId="1036"/>
          <ac:spMkLst>
            <pc:docMk/>
            <pc:sldMk cId="3174056617" sldId="368"/>
            <ac:spMk id="3" creationId="{4566CAE3-0C9C-40B2-A113-1514711674AE}"/>
          </ac:spMkLst>
        </pc:spChg>
        <pc:spChg chg="mod">
          <ac:chgData name="רומן גורי" userId="2a425737-0a37-4818-a121-a791e63a5d7b" providerId="ADAL" clId="{3960CE2C-8980-4AD0-9FFB-A8C2E7D45A45}" dt="2024-09-16T11:20:03.794" v="3755" actId="1036"/>
          <ac:spMkLst>
            <pc:docMk/>
            <pc:sldMk cId="3174056617" sldId="368"/>
            <ac:spMk id="8" creationId="{60EEA94F-B4AB-4683-B5FB-D9415125F664}"/>
          </ac:spMkLst>
        </pc:spChg>
        <pc:spChg chg="mod">
          <ac:chgData name="רומן גורי" userId="2a425737-0a37-4818-a121-a791e63a5d7b" providerId="ADAL" clId="{3960CE2C-8980-4AD0-9FFB-A8C2E7D45A45}" dt="2024-09-16T11:20:03.794" v="3755" actId="1036"/>
          <ac:spMkLst>
            <pc:docMk/>
            <pc:sldMk cId="3174056617" sldId="368"/>
            <ac:spMk id="9" creationId="{0173D141-9B31-42FA-9AA9-565240208CF8}"/>
          </ac:spMkLst>
        </pc:spChg>
        <pc:spChg chg="mod">
          <ac:chgData name="רומן גורי" userId="2a425737-0a37-4818-a121-a791e63a5d7b" providerId="ADAL" clId="{3960CE2C-8980-4AD0-9FFB-A8C2E7D45A45}" dt="2024-09-16T11:20:03.794" v="3755" actId="1036"/>
          <ac:spMkLst>
            <pc:docMk/>
            <pc:sldMk cId="3174056617" sldId="368"/>
            <ac:spMk id="11" creationId="{2278AC1A-D518-4CA4-8A07-1ECCA1F2863D}"/>
          </ac:spMkLst>
        </pc:spChg>
        <pc:spChg chg="mod">
          <ac:chgData name="רומן גורי" userId="2a425737-0a37-4818-a121-a791e63a5d7b" providerId="ADAL" clId="{3960CE2C-8980-4AD0-9FFB-A8C2E7D45A45}" dt="2024-09-16T11:20:03.794" v="3755" actId="1036"/>
          <ac:spMkLst>
            <pc:docMk/>
            <pc:sldMk cId="3174056617" sldId="368"/>
            <ac:spMk id="12" creationId="{93553599-70A2-4FC2-AD03-76DA94526532}"/>
          </ac:spMkLst>
        </pc:spChg>
        <pc:spChg chg="mod">
          <ac:chgData name="רומן גורי" userId="2a425737-0a37-4818-a121-a791e63a5d7b" providerId="ADAL" clId="{3960CE2C-8980-4AD0-9FFB-A8C2E7D45A45}" dt="2024-09-16T11:20:03.794" v="3755" actId="1036"/>
          <ac:spMkLst>
            <pc:docMk/>
            <pc:sldMk cId="3174056617" sldId="368"/>
            <ac:spMk id="13" creationId="{19E5CF83-D3A7-4645-94B4-5261C41B7612}"/>
          </ac:spMkLst>
        </pc:spChg>
        <pc:spChg chg="mod">
          <ac:chgData name="רומן גורי" userId="2a425737-0a37-4818-a121-a791e63a5d7b" providerId="ADAL" clId="{3960CE2C-8980-4AD0-9FFB-A8C2E7D45A45}" dt="2024-09-16T11:20:03.794" v="3755" actId="1036"/>
          <ac:spMkLst>
            <pc:docMk/>
            <pc:sldMk cId="3174056617" sldId="368"/>
            <ac:spMk id="14" creationId="{CCA308C4-C0A9-4110-AFBF-2D079EDA5A8A}"/>
          </ac:spMkLst>
        </pc:spChg>
        <pc:spChg chg="mod">
          <ac:chgData name="רומן גורי" userId="2a425737-0a37-4818-a121-a791e63a5d7b" providerId="ADAL" clId="{3960CE2C-8980-4AD0-9FFB-A8C2E7D45A45}" dt="2024-09-16T11:20:03.794" v="3755" actId="1036"/>
          <ac:spMkLst>
            <pc:docMk/>
            <pc:sldMk cId="3174056617" sldId="368"/>
            <ac:spMk id="15" creationId="{57C8B139-4BA9-4D7D-B0C6-92084C74056E}"/>
          </ac:spMkLst>
        </pc:spChg>
        <pc:spChg chg="mod">
          <ac:chgData name="רומן גורי" userId="2a425737-0a37-4818-a121-a791e63a5d7b" providerId="ADAL" clId="{3960CE2C-8980-4AD0-9FFB-A8C2E7D45A45}" dt="2024-09-16T11:20:03.794" v="3755" actId="1036"/>
          <ac:spMkLst>
            <pc:docMk/>
            <pc:sldMk cId="3174056617" sldId="368"/>
            <ac:spMk id="16" creationId="{B8047455-51EE-4A9C-BDAD-50960C1AD2D3}"/>
          </ac:spMkLst>
        </pc:spChg>
        <pc:spChg chg="mod">
          <ac:chgData name="רומן גורי" userId="2a425737-0a37-4818-a121-a791e63a5d7b" providerId="ADAL" clId="{3960CE2C-8980-4AD0-9FFB-A8C2E7D45A45}" dt="2024-09-16T11:20:03.794" v="3755" actId="1036"/>
          <ac:spMkLst>
            <pc:docMk/>
            <pc:sldMk cId="3174056617" sldId="368"/>
            <ac:spMk id="17" creationId="{B02952FD-D13C-4BB9-A1AE-E91AD86197D7}"/>
          </ac:spMkLst>
        </pc:spChg>
        <pc:spChg chg="mod">
          <ac:chgData name="רומן גורי" userId="2a425737-0a37-4818-a121-a791e63a5d7b" providerId="ADAL" clId="{3960CE2C-8980-4AD0-9FFB-A8C2E7D45A45}" dt="2024-09-16T11:20:03.794" v="3755" actId="1036"/>
          <ac:spMkLst>
            <pc:docMk/>
            <pc:sldMk cId="3174056617" sldId="368"/>
            <ac:spMk id="18" creationId="{71BD3452-C30F-40B1-A984-C9CE73F240CE}"/>
          </ac:spMkLst>
        </pc:spChg>
        <pc:spChg chg="mod">
          <ac:chgData name="רומן גורי" userId="2a425737-0a37-4818-a121-a791e63a5d7b" providerId="ADAL" clId="{3960CE2C-8980-4AD0-9FFB-A8C2E7D45A45}" dt="2024-09-16T11:20:03.794" v="3755" actId="1036"/>
          <ac:spMkLst>
            <pc:docMk/>
            <pc:sldMk cId="3174056617" sldId="368"/>
            <ac:spMk id="19" creationId="{EF022F7D-BB2D-4ED4-848A-EA0193CC5D82}"/>
          </ac:spMkLst>
        </pc:spChg>
        <pc:spChg chg="mod">
          <ac:chgData name="רומן גורי" userId="2a425737-0a37-4818-a121-a791e63a5d7b" providerId="ADAL" clId="{3960CE2C-8980-4AD0-9FFB-A8C2E7D45A45}" dt="2024-09-16T11:20:03.794" v="3755" actId="1036"/>
          <ac:spMkLst>
            <pc:docMk/>
            <pc:sldMk cId="3174056617" sldId="368"/>
            <ac:spMk id="20" creationId="{197FCDD2-C2F9-45F1-97D8-4F849DE8D2D2}"/>
          </ac:spMkLst>
        </pc:spChg>
        <pc:spChg chg="add mod">
          <ac:chgData name="רומן גורי" userId="2a425737-0a37-4818-a121-a791e63a5d7b" providerId="ADAL" clId="{3960CE2C-8980-4AD0-9FFB-A8C2E7D45A45}" dt="2024-09-16T11:20:03.794" v="3755" actId="1036"/>
          <ac:spMkLst>
            <pc:docMk/>
            <pc:sldMk cId="3174056617" sldId="368"/>
            <ac:spMk id="35" creationId="{51DCFBFA-0FAC-4A95-BC15-49D45C7270DA}"/>
          </ac:spMkLst>
        </pc:spChg>
        <pc:spChg chg="add mod">
          <ac:chgData name="רומן גורי" userId="2a425737-0a37-4818-a121-a791e63a5d7b" providerId="ADAL" clId="{3960CE2C-8980-4AD0-9FFB-A8C2E7D45A45}" dt="2024-09-16T11:20:39.917" v="3759" actId="571"/>
          <ac:spMkLst>
            <pc:docMk/>
            <pc:sldMk cId="3174056617" sldId="368"/>
            <ac:spMk id="38" creationId="{9A972DCA-6465-40E1-9A44-6643F43F3208}"/>
          </ac:spMkLst>
        </pc:spChg>
        <pc:spChg chg="add mod">
          <ac:chgData name="רומן גורי" userId="2a425737-0a37-4818-a121-a791e63a5d7b" providerId="ADAL" clId="{3960CE2C-8980-4AD0-9FFB-A8C2E7D45A45}" dt="2024-09-18T10:34:18.529" v="6894" actId="1076"/>
          <ac:spMkLst>
            <pc:docMk/>
            <pc:sldMk cId="3174056617" sldId="368"/>
            <ac:spMk id="38" creationId="{9C386B5B-0255-4128-8914-909E64172BF5}"/>
          </ac:spMkLst>
        </pc:spChg>
        <pc:grpChg chg="add mod">
          <ac:chgData name="רומן גורי" userId="2a425737-0a37-4818-a121-a791e63a5d7b" providerId="ADAL" clId="{3960CE2C-8980-4AD0-9FFB-A8C2E7D45A45}" dt="2024-09-16T11:20:39.917" v="3759" actId="571"/>
          <ac:grpSpMkLst>
            <pc:docMk/>
            <pc:sldMk cId="3174056617" sldId="368"/>
            <ac:grpSpMk id="39" creationId="{7D6FEA54-7B40-4FD0-AFC6-540379C36C7B}"/>
          </ac:grpSpMkLst>
        </pc:grpChg>
        <pc:grpChg chg="mod">
          <ac:chgData name="רומן גורי" userId="2a425737-0a37-4818-a121-a791e63a5d7b" providerId="ADAL" clId="{3960CE2C-8980-4AD0-9FFB-A8C2E7D45A45}" dt="2024-09-16T11:20:39.917" v="3759" actId="571"/>
          <ac:grpSpMkLst>
            <pc:docMk/>
            <pc:sldMk cId="3174056617" sldId="368"/>
            <ac:grpSpMk id="40" creationId="{3DC70934-36B7-4BFF-82AE-39F651D8F238}"/>
          </ac:grpSpMkLst>
        </pc:grpChg>
        <pc:grpChg chg="mod">
          <ac:chgData name="רומן גורי" userId="2a425737-0a37-4818-a121-a791e63a5d7b" providerId="ADAL" clId="{3960CE2C-8980-4AD0-9FFB-A8C2E7D45A45}" dt="2024-09-16T11:20:39.917" v="3759" actId="571"/>
          <ac:grpSpMkLst>
            <pc:docMk/>
            <pc:sldMk cId="3174056617" sldId="368"/>
            <ac:grpSpMk id="41" creationId="{DEABBFBF-568E-43C5-8499-584E95E8AFE2}"/>
          </ac:grpSpMkLst>
        </pc:grpChg>
        <pc:grpChg chg="mod">
          <ac:chgData name="רומן גורי" userId="2a425737-0a37-4818-a121-a791e63a5d7b" providerId="ADAL" clId="{3960CE2C-8980-4AD0-9FFB-A8C2E7D45A45}" dt="2024-09-16T11:20:03.794" v="3755" actId="1036"/>
          <ac:grpSpMkLst>
            <pc:docMk/>
            <pc:sldMk cId="3174056617" sldId="368"/>
            <ac:grpSpMk id="64" creationId="{98655204-07F8-40A1-BA39-1F6C3BE996F0}"/>
          </ac:grpSpMkLst>
        </pc:grpChg>
        <pc:cxnChg chg="mod">
          <ac:chgData name="רומן גורי" userId="2a425737-0a37-4818-a121-a791e63a5d7b" providerId="ADAL" clId="{3960CE2C-8980-4AD0-9FFB-A8C2E7D45A45}" dt="2024-09-16T11:20:03.794" v="3755" actId="1036"/>
          <ac:cxnSpMkLst>
            <pc:docMk/>
            <pc:sldMk cId="3174056617" sldId="368"/>
            <ac:cxnSpMk id="36" creationId="{6262B63E-EDB2-49A7-B7AD-E530AF2AC648}"/>
          </ac:cxnSpMkLst>
        </pc:cxnChg>
        <pc:cxnChg chg="add mod">
          <ac:chgData name="רומן גורי" userId="2a425737-0a37-4818-a121-a791e63a5d7b" providerId="ADAL" clId="{3960CE2C-8980-4AD0-9FFB-A8C2E7D45A45}" dt="2024-09-16T11:20:03.794" v="3755" actId="1036"/>
          <ac:cxnSpMkLst>
            <pc:docMk/>
            <pc:sldMk cId="3174056617" sldId="368"/>
            <ac:cxnSpMk id="37" creationId="{24B2712B-5FAF-4BF9-AC64-A56FD3112B8F}"/>
          </ac:cxnSpMkLst>
        </pc:cxnChg>
        <pc:cxnChg chg="mod">
          <ac:chgData name="רומן גורי" userId="2a425737-0a37-4818-a121-a791e63a5d7b" providerId="ADAL" clId="{3960CE2C-8980-4AD0-9FFB-A8C2E7D45A45}" dt="2024-09-16T11:20:39.917" v="3759" actId="571"/>
          <ac:cxnSpMkLst>
            <pc:docMk/>
            <pc:sldMk cId="3174056617" sldId="368"/>
            <ac:cxnSpMk id="42" creationId="{F300C90A-07A8-4FD5-904B-DA57D23DD732}"/>
          </ac:cxnSpMkLst>
        </pc:cxnChg>
        <pc:cxnChg chg="mod">
          <ac:chgData name="רומן גורי" userId="2a425737-0a37-4818-a121-a791e63a5d7b" providerId="ADAL" clId="{3960CE2C-8980-4AD0-9FFB-A8C2E7D45A45}" dt="2024-09-16T11:20:39.917" v="3759" actId="571"/>
          <ac:cxnSpMkLst>
            <pc:docMk/>
            <pc:sldMk cId="3174056617" sldId="368"/>
            <ac:cxnSpMk id="43" creationId="{8876AA51-B01F-4EB3-A915-00C771AEC018}"/>
          </ac:cxnSpMkLst>
        </pc:cxnChg>
        <pc:cxnChg chg="mod">
          <ac:chgData name="רומן גורי" userId="2a425737-0a37-4818-a121-a791e63a5d7b" providerId="ADAL" clId="{3960CE2C-8980-4AD0-9FFB-A8C2E7D45A45}" dt="2024-09-16T11:20:39.917" v="3759" actId="571"/>
          <ac:cxnSpMkLst>
            <pc:docMk/>
            <pc:sldMk cId="3174056617" sldId="368"/>
            <ac:cxnSpMk id="44" creationId="{4DEDE0BA-3142-42EE-AE05-7EC86AD3AE37}"/>
          </ac:cxnSpMkLst>
        </pc:cxnChg>
        <pc:cxnChg chg="mod">
          <ac:chgData name="רומן גורי" userId="2a425737-0a37-4818-a121-a791e63a5d7b" providerId="ADAL" clId="{3960CE2C-8980-4AD0-9FFB-A8C2E7D45A45}" dt="2024-09-16T11:20:39.917" v="3759" actId="571"/>
          <ac:cxnSpMkLst>
            <pc:docMk/>
            <pc:sldMk cId="3174056617" sldId="368"/>
            <ac:cxnSpMk id="45" creationId="{A2186AD6-43D3-4479-9372-8DB622F3B35D}"/>
          </ac:cxnSpMkLst>
        </pc:cxnChg>
        <pc:cxnChg chg="mod">
          <ac:chgData name="רומן גורי" userId="2a425737-0a37-4818-a121-a791e63a5d7b" providerId="ADAL" clId="{3960CE2C-8980-4AD0-9FFB-A8C2E7D45A45}" dt="2024-09-16T11:20:39.917" v="3759" actId="571"/>
          <ac:cxnSpMkLst>
            <pc:docMk/>
            <pc:sldMk cId="3174056617" sldId="368"/>
            <ac:cxnSpMk id="46" creationId="{42CD3F42-2E68-4531-BECF-787C725AFF58}"/>
          </ac:cxnSpMkLst>
        </pc:cxnChg>
        <pc:cxnChg chg="mod">
          <ac:chgData name="רומן גורי" userId="2a425737-0a37-4818-a121-a791e63a5d7b" providerId="ADAL" clId="{3960CE2C-8980-4AD0-9FFB-A8C2E7D45A45}" dt="2024-09-16T11:20:39.917" v="3759" actId="571"/>
          <ac:cxnSpMkLst>
            <pc:docMk/>
            <pc:sldMk cId="3174056617" sldId="368"/>
            <ac:cxnSpMk id="48" creationId="{D57DDEFA-98F9-4F3C-959A-7A3FADE4A6C1}"/>
          </ac:cxnSpMkLst>
        </pc:cxnChg>
        <pc:cxnChg chg="mod">
          <ac:chgData name="רומן גורי" userId="2a425737-0a37-4818-a121-a791e63a5d7b" providerId="ADAL" clId="{3960CE2C-8980-4AD0-9FFB-A8C2E7D45A45}" dt="2024-09-16T11:20:39.917" v="3759" actId="571"/>
          <ac:cxnSpMkLst>
            <pc:docMk/>
            <pc:sldMk cId="3174056617" sldId="368"/>
            <ac:cxnSpMk id="49" creationId="{F5B7D58F-A98E-479E-975E-212315B733A6}"/>
          </ac:cxnSpMkLst>
        </pc:cxnChg>
        <pc:cxnChg chg="mod">
          <ac:chgData name="רומן גורי" userId="2a425737-0a37-4818-a121-a791e63a5d7b" providerId="ADAL" clId="{3960CE2C-8980-4AD0-9FFB-A8C2E7D45A45}" dt="2024-09-16T11:20:39.917" v="3759" actId="571"/>
          <ac:cxnSpMkLst>
            <pc:docMk/>
            <pc:sldMk cId="3174056617" sldId="368"/>
            <ac:cxnSpMk id="50" creationId="{6D9C0C15-142D-4705-969E-03A71F9D5B86}"/>
          </ac:cxnSpMkLst>
        </pc:cxnChg>
        <pc:cxnChg chg="mod">
          <ac:chgData name="רומן גורי" userId="2a425737-0a37-4818-a121-a791e63a5d7b" providerId="ADAL" clId="{3960CE2C-8980-4AD0-9FFB-A8C2E7D45A45}" dt="2024-09-16T11:20:03.794" v="3755" actId="1036"/>
          <ac:cxnSpMkLst>
            <pc:docMk/>
            <pc:sldMk cId="3174056617" sldId="368"/>
            <ac:cxnSpMk id="51" creationId="{09B397DA-F8BA-45AC-A9E7-07EEDD9E9AAA}"/>
          </ac:cxnSpMkLst>
        </pc:cxnChg>
        <pc:cxnChg chg="mod">
          <ac:chgData name="רומן גורי" userId="2a425737-0a37-4818-a121-a791e63a5d7b" providerId="ADAL" clId="{3960CE2C-8980-4AD0-9FFB-A8C2E7D45A45}" dt="2024-09-16T11:20:39.917" v="3759" actId="571"/>
          <ac:cxnSpMkLst>
            <pc:docMk/>
            <pc:sldMk cId="3174056617" sldId="368"/>
            <ac:cxnSpMk id="52" creationId="{AD5CE94B-923B-4E97-BD0F-FE9EE90C2080}"/>
          </ac:cxnSpMkLst>
        </pc:cxnChg>
        <pc:cxnChg chg="mod">
          <ac:chgData name="רומן גורי" userId="2a425737-0a37-4818-a121-a791e63a5d7b" providerId="ADAL" clId="{3960CE2C-8980-4AD0-9FFB-A8C2E7D45A45}" dt="2024-09-16T11:20:39.917" v="3759" actId="571"/>
          <ac:cxnSpMkLst>
            <pc:docMk/>
            <pc:sldMk cId="3174056617" sldId="368"/>
            <ac:cxnSpMk id="53" creationId="{794E8165-6271-44F6-ABF5-6B09C87A63D6}"/>
          </ac:cxnSpMkLst>
        </pc:cxnChg>
        <pc:cxnChg chg="mod">
          <ac:chgData name="רומן גורי" userId="2a425737-0a37-4818-a121-a791e63a5d7b" providerId="ADAL" clId="{3960CE2C-8980-4AD0-9FFB-A8C2E7D45A45}" dt="2024-09-16T11:20:39.917" v="3759" actId="571"/>
          <ac:cxnSpMkLst>
            <pc:docMk/>
            <pc:sldMk cId="3174056617" sldId="368"/>
            <ac:cxnSpMk id="54" creationId="{BD6E7E4C-D110-4969-B0F3-75A5DE957518}"/>
          </ac:cxnSpMkLst>
        </pc:cxnChg>
        <pc:cxnChg chg="mod">
          <ac:chgData name="רומן גורי" userId="2a425737-0a37-4818-a121-a791e63a5d7b" providerId="ADAL" clId="{3960CE2C-8980-4AD0-9FFB-A8C2E7D45A45}" dt="2024-09-16T11:20:03.794" v="3755" actId="1036"/>
          <ac:cxnSpMkLst>
            <pc:docMk/>
            <pc:sldMk cId="3174056617" sldId="368"/>
            <ac:cxnSpMk id="55" creationId="{BD006BE5-F604-412F-8AA0-BFD56FCC9930}"/>
          </ac:cxnSpMkLst>
        </pc:cxnChg>
        <pc:cxnChg chg="mod">
          <ac:chgData name="רומן גורי" userId="2a425737-0a37-4818-a121-a791e63a5d7b" providerId="ADAL" clId="{3960CE2C-8980-4AD0-9FFB-A8C2E7D45A45}" dt="2024-09-16T11:20:03.794" v="3755" actId="1036"/>
          <ac:cxnSpMkLst>
            <pc:docMk/>
            <pc:sldMk cId="3174056617" sldId="368"/>
            <ac:cxnSpMk id="66" creationId="{2F17D496-CE07-44C3-8145-1FFF6D680CF4}"/>
          </ac:cxnSpMkLst>
        </pc:cxnChg>
        <pc:cxnChg chg="mod">
          <ac:chgData name="רומן גורי" userId="2a425737-0a37-4818-a121-a791e63a5d7b" providerId="ADAL" clId="{3960CE2C-8980-4AD0-9FFB-A8C2E7D45A45}" dt="2024-09-16T11:20:03.794" v="3755" actId="1036"/>
          <ac:cxnSpMkLst>
            <pc:docMk/>
            <pc:sldMk cId="3174056617" sldId="368"/>
            <ac:cxnSpMk id="67" creationId="{F86895BB-2605-40AE-8965-B28C8F571090}"/>
          </ac:cxnSpMkLst>
        </pc:cxnChg>
        <pc:cxnChg chg="mod">
          <ac:chgData name="רומן גורי" userId="2a425737-0a37-4818-a121-a791e63a5d7b" providerId="ADAL" clId="{3960CE2C-8980-4AD0-9FFB-A8C2E7D45A45}" dt="2024-09-16T11:20:03.794" v="3755" actId="1036"/>
          <ac:cxnSpMkLst>
            <pc:docMk/>
            <pc:sldMk cId="3174056617" sldId="368"/>
            <ac:cxnSpMk id="68" creationId="{197B4F5D-99CE-4933-8176-72973AF6CFFA}"/>
          </ac:cxnSpMkLst>
        </pc:cxnChg>
        <pc:cxnChg chg="mod">
          <ac:chgData name="רומן גורי" userId="2a425737-0a37-4818-a121-a791e63a5d7b" providerId="ADAL" clId="{3960CE2C-8980-4AD0-9FFB-A8C2E7D45A45}" dt="2024-09-16T11:20:11.601" v="3756" actId="14100"/>
          <ac:cxnSpMkLst>
            <pc:docMk/>
            <pc:sldMk cId="3174056617" sldId="368"/>
            <ac:cxnSpMk id="70" creationId="{7E8C10B6-E279-4887-8E4F-4725483FD2ED}"/>
          </ac:cxnSpMkLst>
        </pc:cxnChg>
      </pc:sldChg>
      <pc:sldChg chg="addSp delSp modSp add mod modAnim">
        <pc:chgData name="רומן גורי" userId="2a425737-0a37-4818-a121-a791e63a5d7b" providerId="ADAL" clId="{3960CE2C-8980-4AD0-9FFB-A8C2E7D45A45}" dt="2024-09-18T17:27:35.572" v="7157" actId="20577"/>
        <pc:sldMkLst>
          <pc:docMk/>
          <pc:sldMk cId="118331717" sldId="369"/>
        </pc:sldMkLst>
        <pc:spChg chg="mod topLvl">
          <ac:chgData name="רומן גורי" userId="2a425737-0a37-4818-a121-a791e63a5d7b" providerId="ADAL" clId="{3960CE2C-8980-4AD0-9FFB-A8C2E7D45A45}" dt="2024-09-18T10:36:16.025" v="6982" actId="1038"/>
          <ac:spMkLst>
            <pc:docMk/>
            <pc:sldMk cId="118331717" sldId="369"/>
            <ac:spMk id="3" creationId="{4566CAE3-0C9C-40B2-A113-1514711674AE}"/>
          </ac:spMkLst>
        </pc:spChg>
        <pc:spChg chg="add mod">
          <ac:chgData name="רומן גורי" userId="2a425737-0a37-4818-a121-a791e63a5d7b" providerId="ADAL" clId="{3960CE2C-8980-4AD0-9FFB-A8C2E7D45A45}" dt="2024-09-18T10:36:16.025" v="6982" actId="1038"/>
          <ac:spMkLst>
            <pc:docMk/>
            <pc:sldMk cId="118331717" sldId="369"/>
            <ac:spMk id="8" creationId="{FBA8F61A-4030-4F2C-B01E-633C453959C0}"/>
          </ac:spMkLst>
        </pc:spChg>
        <pc:spChg chg="add mod">
          <ac:chgData name="רומן גורי" userId="2a425737-0a37-4818-a121-a791e63a5d7b" providerId="ADAL" clId="{3960CE2C-8980-4AD0-9FFB-A8C2E7D45A45}" dt="2024-09-18T17:27:35.572" v="7157" actId="20577"/>
          <ac:spMkLst>
            <pc:docMk/>
            <pc:sldMk cId="118331717" sldId="369"/>
            <ac:spMk id="9" creationId="{EA582460-09F4-439E-8116-AF6DB592674D}"/>
          </ac:spMkLst>
        </pc:spChg>
        <pc:spChg chg="add mod">
          <ac:chgData name="רומן גורי" userId="2a425737-0a37-4818-a121-a791e63a5d7b" providerId="ADAL" clId="{3960CE2C-8980-4AD0-9FFB-A8C2E7D45A45}" dt="2024-09-18T10:36:16.025" v="6982" actId="1038"/>
          <ac:spMkLst>
            <pc:docMk/>
            <pc:sldMk cId="118331717" sldId="369"/>
            <ac:spMk id="12" creationId="{052C3839-0FB1-435D-A6FA-3A505982CBED}"/>
          </ac:spMkLst>
        </pc:spChg>
        <pc:spChg chg="add mod">
          <ac:chgData name="רומן גורי" userId="2a425737-0a37-4818-a121-a791e63a5d7b" providerId="ADAL" clId="{3960CE2C-8980-4AD0-9FFB-A8C2E7D45A45}" dt="2024-09-18T10:36:19.806" v="6983" actId="14100"/>
          <ac:spMkLst>
            <pc:docMk/>
            <pc:sldMk cId="118331717" sldId="369"/>
            <ac:spMk id="14" creationId="{8491B850-1AA3-4644-9E2C-98C1E95B7433}"/>
          </ac:spMkLst>
        </pc:spChg>
        <pc:spChg chg="add mod">
          <ac:chgData name="רומן גורי" userId="2a425737-0a37-4818-a121-a791e63a5d7b" providerId="ADAL" clId="{3960CE2C-8980-4AD0-9FFB-A8C2E7D45A45}" dt="2024-09-18T10:36:58.548" v="7041" actId="14100"/>
          <ac:spMkLst>
            <pc:docMk/>
            <pc:sldMk cId="118331717" sldId="369"/>
            <ac:spMk id="15" creationId="{CFA3C2E7-A971-434E-99ED-45CBD838EB65}"/>
          </ac:spMkLst>
        </pc:spChg>
        <pc:spChg chg="del">
          <ac:chgData name="רומן גורי" userId="2a425737-0a37-4818-a121-a791e63a5d7b" providerId="ADAL" clId="{3960CE2C-8980-4AD0-9FFB-A8C2E7D45A45}" dt="2024-09-16T11:32:11.596" v="3923" actId="478"/>
          <ac:spMkLst>
            <pc:docMk/>
            <pc:sldMk cId="118331717" sldId="369"/>
            <ac:spMk id="19" creationId="{EF022F7D-BB2D-4ED4-848A-EA0193CC5D82}"/>
          </ac:spMkLst>
        </pc:spChg>
        <pc:spChg chg="del">
          <ac:chgData name="רומן גורי" userId="2a425737-0a37-4818-a121-a791e63a5d7b" providerId="ADAL" clId="{3960CE2C-8980-4AD0-9FFB-A8C2E7D45A45}" dt="2024-09-16T11:30:37.025" v="3909" actId="478"/>
          <ac:spMkLst>
            <pc:docMk/>
            <pc:sldMk cId="118331717" sldId="369"/>
            <ac:spMk id="72" creationId="{C7236BCE-C97A-4BF1-A7F0-60E0D0FDF211}"/>
          </ac:spMkLst>
        </pc:spChg>
        <pc:grpChg chg="add del mod">
          <ac:chgData name="רומן גורי" userId="2a425737-0a37-4818-a121-a791e63a5d7b" providerId="ADAL" clId="{3960CE2C-8980-4AD0-9FFB-A8C2E7D45A45}" dt="2024-09-16T11:31:10.298" v="3921" actId="165"/>
          <ac:grpSpMkLst>
            <pc:docMk/>
            <pc:sldMk cId="118331717" sldId="369"/>
            <ac:grpSpMk id="7" creationId="{BF81F937-E133-41B3-A0BF-ED8A8C3779FD}"/>
          </ac:grpSpMkLst>
        </pc:grpChg>
        <pc:cxnChg chg="del mod topLvl">
          <ac:chgData name="רומן גורי" userId="2a425737-0a37-4818-a121-a791e63a5d7b" providerId="ADAL" clId="{3960CE2C-8980-4AD0-9FFB-A8C2E7D45A45}" dt="2024-09-16T11:31:16.238" v="3922" actId="478"/>
          <ac:cxnSpMkLst>
            <pc:docMk/>
            <pc:sldMk cId="118331717" sldId="369"/>
            <ac:cxnSpMk id="66" creationId="{2F17D496-CE07-44C3-8145-1FFF6D680CF4}"/>
          </ac:cxnSpMkLst>
        </pc:cxnChg>
        <pc:cxnChg chg="del mod">
          <ac:chgData name="רומן גורי" userId="2a425737-0a37-4818-a121-a791e63a5d7b" providerId="ADAL" clId="{3960CE2C-8980-4AD0-9FFB-A8C2E7D45A45}" dt="2024-09-16T11:30:41.578" v="3911" actId="478"/>
          <ac:cxnSpMkLst>
            <pc:docMk/>
            <pc:sldMk cId="118331717" sldId="369"/>
            <ac:cxnSpMk id="74" creationId="{41743FE9-BD97-40BA-A045-76DF9A6F8320}"/>
          </ac:cxnSpMkLst>
        </pc:cxnChg>
      </pc:sldChg>
      <pc:sldChg chg="addSp modSp add del modTransition modAnim">
        <pc:chgData name="רומן גורי" userId="2a425737-0a37-4818-a121-a791e63a5d7b" providerId="ADAL" clId="{3960CE2C-8980-4AD0-9FFB-A8C2E7D45A45}" dt="2024-09-18T10:37:57.330" v="7047" actId="47"/>
        <pc:sldMkLst>
          <pc:docMk/>
          <pc:sldMk cId="52306601" sldId="370"/>
        </pc:sldMkLst>
        <pc:spChg chg="mod">
          <ac:chgData name="רומן גורי" userId="2a425737-0a37-4818-a121-a791e63a5d7b" providerId="ADAL" clId="{3960CE2C-8980-4AD0-9FFB-A8C2E7D45A45}" dt="2024-09-16T12:18:54.710" v="4112" actId="20577"/>
          <ac:spMkLst>
            <pc:docMk/>
            <pc:sldMk cId="52306601" sldId="370"/>
            <ac:spMk id="3" creationId="{4566CAE3-0C9C-40B2-A113-1514711674AE}"/>
          </ac:spMkLst>
        </pc:spChg>
        <pc:spChg chg="add mod">
          <ac:chgData name="רומן גורי" userId="2a425737-0a37-4818-a121-a791e63a5d7b" providerId="ADAL" clId="{3960CE2C-8980-4AD0-9FFB-A8C2E7D45A45}" dt="2024-09-16T12:13:54.028" v="4039"/>
          <ac:spMkLst>
            <pc:docMk/>
            <pc:sldMk cId="52306601" sldId="370"/>
            <ac:spMk id="6" creationId="{5BA71101-F074-4D6F-8DF8-59F13F348B17}"/>
          </ac:spMkLst>
        </pc:spChg>
        <pc:spChg chg="add mod">
          <ac:chgData name="רומן גורי" userId="2a425737-0a37-4818-a121-a791e63a5d7b" providerId="ADAL" clId="{3960CE2C-8980-4AD0-9FFB-A8C2E7D45A45}" dt="2024-09-16T12:13:56.523" v="4040"/>
          <ac:spMkLst>
            <pc:docMk/>
            <pc:sldMk cId="52306601" sldId="370"/>
            <ac:spMk id="7" creationId="{698DFA17-F7B4-4571-9B13-332A495FD5B4}"/>
          </ac:spMkLst>
        </pc:spChg>
        <pc:spChg chg="mod">
          <ac:chgData name="רומן גורי" userId="2a425737-0a37-4818-a121-a791e63a5d7b" providerId="ADAL" clId="{3960CE2C-8980-4AD0-9FFB-A8C2E7D45A45}" dt="2024-09-16T12:18:42.698" v="4093" actId="20577"/>
          <ac:spMkLst>
            <pc:docMk/>
            <pc:sldMk cId="52306601" sldId="370"/>
            <ac:spMk id="12" creationId="{052C3839-0FB1-435D-A6FA-3A505982CBED}"/>
          </ac:spMkLst>
        </pc:spChg>
      </pc:sldChg>
      <pc:sldChg chg="addSp delSp modSp add mod modTransition">
        <pc:chgData name="רומן גורי" userId="2a425737-0a37-4818-a121-a791e63a5d7b" providerId="ADAL" clId="{3960CE2C-8980-4AD0-9FFB-A8C2E7D45A45}" dt="2024-09-18T17:27:41.167" v="7163" actId="20577"/>
        <pc:sldMkLst>
          <pc:docMk/>
          <pc:sldMk cId="2672501145" sldId="371"/>
        </pc:sldMkLst>
        <pc:spChg chg="mod topLvl">
          <ac:chgData name="רומן גורי" userId="2a425737-0a37-4818-a121-a791e63a5d7b" providerId="ADAL" clId="{3960CE2C-8980-4AD0-9FFB-A8C2E7D45A45}" dt="2024-09-16T12:37:04.881" v="4437" actId="207"/>
          <ac:spMkLst>
            <pc:docMk/>
            <pc:sldMk cId="2672501145" sldId="371"/>
            <ac:spMk id="3" creationId="{4566CAE3-0C9C-40B2-A113-1514711674AE}"/>
          </ac:spMkLst>
        </pc:spChg>
        <pc:spChg chg="mod">
          <ac:chgData name="רומן גורי" userId="2a425737-0a37-4818-a121-a791e63a5d7b" providerId="ADAL" clId="{3960CE2C-8980-4AD0-9FFB-A8C2E7D45A45}" dt="2024-09-16T12:26:49.147" v="4232" actId="1076"/>
          <ac:spMkLst>
            <pc:docMk/>
            <pc:sldMk cId="2672501145" sldId="371"/>
            <ac:spMk id="5" creationId="{F8E59C7C-43B1-2620-81D7-35C7C284D20B}"/>
          </ac:spMkLst>
        </pc:spChg>
        <pc:spChg chg="mod topLvl">
          <ac:chgData name="רומן גורי" userId="2a425737-0a37-4818-a121-a791e63a5d7b" providerId="ADAL" clId="{3960CE2C-8980-4AD0-9FFB-A8C2E7D45A45}" dt="2024-09-18T10:38:54.188" v="7053" actId="20577"/>
          <ac:spMkLst>
            <pc:docMk/>
            <pc:sldMk cId="2672501145" sldId="371"/>
            <ac:spMk id="6" creationId="{5BA71101-F074-4D6F-8DF8-59F13F348B17}"/>
          </ac:spMkLst>
        </pc:spChg>
        <pc:spChg chg="mod topLvl">
          <ac:chgData name="רומן גורי" userId="2a425737-0a37-4818-a121-a791e63a5d7b" providerId="ADAL" clId="{3960CE2C-8980-4AD0-9FFB-A8C2E7D45A45}" dt="2024-09-18T10:39:00.800" v="7061" actId="20577"/>
          <ac:spMkLst>
            <pc:docMk/>
            <pc:sldMk cId="2672501145" sldId="371"/>
            <ac:spMk id="7" creationId="{698DFA17-F7B4-4571-9B13-332A495FD5B4}"/>
          </ac:spMkLst>
        </pc:spChg>
        <pc:spChg chg="add mod topLvl">
          <ac:chgData name="רומן גורי" userId="2a425737-0a37-4818-a121-a791e63a5d7b" providerId="ADAL" clId="{3960CE2C-8980-4AD0-9FFB-A8C2E7D45A45}" dt="2024-09-16T12:36:58.006" v="4436" actId="207"/>
          <ac:spMkLst>
            <pc:docMk/>
            <pc:sldMk cId="2672501145" sldId="371"/>
            <ac:spMk id="10" creationId="{DC214585-F621-41B5-9AAA-E7719102562C}"/>
          </ac:spMkLst>
        </pc:spChg>
        <pc:spChg chg="add mod topLvl">
          <ac:chgData name="רומן גורי" userId="2a425737-0a37-4818-a121-a791e63a5d7b" providerId="ADAL" clId="{3960CE2C-8980-4AD0-9FFB-A8C2E7D45A45}" dt="2024-09-16T12:28:18.943" v="4284" actId="165"/>
          <ac:spMkLst>
            <pc:docMk/>
            <pc:sldMk cId="2672501145" sldId="371"/>
            <ac:spMk id="11" creationId="{89615148-5637-4B62-9BB0-FA78F9A2A331}"/>
          </ac:spMkLst>
        </pc:spChg>
        <pc:spChg chg="mod topLvl">
          <ac:chgData name="רומן גורי" userId="2a425737-0a37-4818-a121-a791e63a5d7b" providerId="ADAL" clId="{3960CE2C-8980-4AD0-9FFB-A8C2E7D45A45}" dt="2024-09-16T12:21:42.270" v="4193" actId="165"/>
          <ac:spMkLst>
            <pc:docMk/>
            <pc:sldMk cId="2672501145" sldId="371"/>
            <ac:spMk id="12" creationId="{052C3839-0FB1-435D-A6FA-3A505982CBED}"/>
          </ac:spMkLst>
        </pc:spChg>
        <pc:spChg chg="add mod">
          <ac:chgData name="רומן גורי" userId="2a425737-0a37-4818-a121-a791e63a5d7b" providerId="ADAL" clId="{3960CE2C-8980-4AD0-9FFB-A8C2E7D45A45}" dt="2024-09-18T17:27:41.167" v="7163" actId="20577"/>
          <ac:spMkLst>
            <pc:docMk/>
            <pc:sldMk cId="2672501145" sldId="371"/>
            <ac:spMk id="13" creationId="{06AC4FAB-171C-45EB-9DA8-77F24C7F6E72}"/>
          </ac:spMkLst>
        </pc:spChg>
        <pc:spChg chg="add del mod">
          <ac:chgData name="רומן גורי" userId="2a425737-0a37-4818-a121-a791e63a5d7b" providerId="ADAL" clId="{3960CE2C-8980-4AD0-9FFB-A8C2E7D45A45}" dt="2024-09-16T12:26:37.242" v="4221" actId="22"/>
          <ac:spMkLst>
            <pc:docMk/>
            <pc:sldMk cId="2672501145" sldId="371"/>
            <ac:spMk id="13" creationId="{3AF65B08-EDC1-4500-BD10-B6ADC94FBF35}"/>
          </ac:spMkLst>
        </pc:spChg>
        <pc:spChg chg="add mod topLvl">
          <ac:chgData name="רומן גורי" userId="2a425737-0a37-4818-a121-a791e63a5d7b" providerId="ADAL" clId="{3960CE2C-8980-4AD0-9FFB-A8C2E7D45A45}" dt="2024-09-16T12:37:08.960" v="4438" actId="207"/>
          <ac:spMkLst>
            <pc:docMk/>
            <pc:sldMk cId="2672501145" sldId="371"/>
            <ac:spMk id="14" creationId="{6126F849-9BBD-438E-94CC-13584DBBF390}"/>
          </ac:spMkLst>
        </pc:spChg>
        <pc:spChg chg="add mod topLvl">
          <ac:chgData name="רומן גורי" userId="2a425737-0a37-4818-a121-a791e63a5d7b" providerId="ADAL" clId="{3960CE2C-8980-4AD0-9FFB-A8C2E7D45A45}" dt="2024-09-16T12:28:18.943" v="4284" actId="165"/>
          <ac:spMkLst>
            <pc:docMk/>
            <pc:sldMk cId="2672501145" sldId="371"/>
            <ac:spMk id="15" creationId="{C312A85C-F962-4843-A1EC-E53434EBBE8B}"/>
          </ac:spMkLst>
        </pc:spChg>
        <pc:grpChg chg="add mod">
          <ac:chgData name="רומן גורי" userId="2a425737-0a37-4818-a121-a791e63a5d7b" providerId="ADAL" clId="{3960CE2C-8980-4AD0-9FFB-A8C2E7D45A45}" dt="2024-09-16T12:20:34.995" v="4126" actId="164"/>
          <ac:grpSpMkLst>
            <pc:docMk/>
            <pc:sldMk cId="2672501145" sldId="371"/>
            <ac:grpSpMk id="2" creationId="{D730D423-3447-4C65-AEF8-6F4E9836A79D}"/>
          </ac:grpSpMkLst>
        </pc:grpChg>
        <pc:grpChg chg="add del mod">
          <ac:chgData name="רומן גורי" userId="2a425737-0a37-4818-a121-a791e63a5d7b" providerId="ADAL" clId="{3960CE2C-8980-4AD0-9FFB-A8C2E7D45A45}" dt="2024-09-16T12:21:42.270" v="4193" actId="165"/>
          <ac:grpSpMkLst>
            <pc:docMk/>
            <pc:sldMk cId="2672501145" sldId="371"/>
            <ac:grpSpMk id="8" creationId="{A4CE974F-4D38-4CC8-B07E-182C3A1BFE4E}"/>
          </ac:grpSpMkLst>
        </pc:grpChg>
        <pc:grpChg chg="add del mod">
          <ac:chgData name="רומן גורי" userId="2a425737-0a37-4818-a121-a791e63a5d7b" providerId="ADAL" clId="{3960CE2C-8980-4AD0-9FFB-A8C2E7D45A45}" dt="2024-09-16T12:28:18.943" v="4284" actId="165"/>
          <ac:grpSpMkLst>
            <pc:docMk/>
            <pc:sldMk cId="2672501145" sldId="371"/>
            <ac:grpSpMk id="16" creationId="{11DB7D08-F30B-406D-ACC4-0FFC1045258D}"/>
          </ac:grpSpMkLst>
        </pc:grpChg>
      </pc:sldChg>
      <pc:sldChg chg="addSp delSp modSp add mod">
        <pc:chgData name="רומן גורי" userId="2a425737-0a37-4818-a121-a791e63a5d7b" providerId="ADAL" clId="{3960CE2C-8980-4AD0-9FFB-A8C2E7D45A45}" dt="2024-09-18T17:27:43.779" v="7166" actId="20577"/>
        <pc:sldMkLst>
          <pc:docMk/>
          <pc:sldMk cId="550799982" sldId="372"/>
        </pc:sldMkLst>
        <pc:spChg chg="add mod topLvl">
          <ac:chgData name="רומן גורי" userId="2a425737-0a37-4818-a121-a791e63a5d7b" providerId="ADAL" clId="{3960CE2C-8980-4AD0-9FFB-A8C2E7D45A45}" dt="2024-09-16T12:34:58.364" v="4417" actId="1036"/>
          <ac:spMkLst>
            <pc:docMk/>
            <pc:sldMk cId="550799982" sldId="372"/>
            <ac:spMk id="2" creationId="{7B29C70C-2E16-458C-81E3-DE98184A32B7}"/>
          </ac:spMkLst>
        </pc:spChg>
        <pc:spChg chg="del">
          <ac:chgData name="רומן גורי" userId="2a425737-0a37-4818-a121-a791e63a5d7b" providerId="ADAL" clId="{3960CE2C-8980-4AD0-9FFB-A8C2E7D45A45}" dt="2024-09-16T12:31:27.145" v="4287" actId="478"/>
          <ac:spMkLst>
            <pc:docMk/>
            <pc:sldMk cId="550799982" sldId="372"/>
            <ac:spMk id="3" creationId="{4566CAE3-0C9C-40B2-A113-1514711674AE}"/>
          </ac:spMkLst>
        </pc:spChg>
        <pc:spChg chg="del">
          <ac:chgData name="רומן גורי" userId="2a425737-0a37-4818-a121-a791e63a5d7b" providerId="ADAL" clId="{3960CE2C-8980-4AD0-9FFB-A8C2E7D45A45}" dt="2024-09-16T12:31:27.145" v="4287" actId="478"/>
          <ac:spMkLst>
            <pc:docMk/>
            <pc:sldMk cId="550799982" sldId="372"/>
            <ac:spMk id="6" creationId="{5BA71101-F074-4D6F-8DF8-59F13F348B17}"/>
          </ac:spMkLst>
        </pc:spChg>
        <pc:spChg chg="del">
          <ac:chgData name="רומן גורי" userId="2a425737-0a37-4818-a121-a791e63a5d7b" providerId="ADAL" clId="{3960CE2C-8980-4AD0-9FFB-A8C2E7D45A45}" dt="2024-09-16T12:31:27.145" v="4287" actId="478"/>
          <ac:spMkLst>
            <pc:docMk/>
            <pc:sldMk cId="550799982" sldId="372"/>
            <ac:spMk id="7" creationId="{698DFA17-F7B4-4571-9B13-332A495FD5B4}"/>
          </ac:spMkLst>
        </pc:spChg>
        <pc:spChg chg="add mod">
          <ac:chgData name="רומן גורי" userId="2a425737-0a37-4818-a121-a791e63a5d7b" providerId="ADAL" clId="{3960CE2C-8980-4AD0-9FFB-A8C2E7D45A45}" dt="2024-09-18T17:27:43.779" v="7166" actId="20577"/>
          <ac:spMkLst>
            <pc:docMk/>
            <pc:sldMk cId="550799982" sldId="372"/>
            <ac:spMk id="7" creationId="{7F03A092-9FA0-4A85-ACC8-43F0C3B6D8D9}"/>
          </ac:spMkLst>
        </pc:spChg>
        <pc:spChg chg="del">
          <ac:chgData name="רומן גורי" userId="2a425737-0a37-4818-a121-a791e63a5d7b" providerId="ADAL" clId="{3960CE2C-8980-4AD0-9FFB-A8C2E7D45A45}" dt="2024-09-16T12:31:27.145" v="4287" actId="478"/>
          <ac:spMkLst>
            <pc:docMk/>
            <pc:sldMk cId="550799982" sldId="372"/>
            <ac:spMk id="10" creationId="{DC214585-F621-41B5-9AAA-E7719102562C}"/>
          </ac:spMkLst>
        </pc:spChg>
        <pc:spChg chg="del">
          <ac:chgData name="רומן גורי" userId="2a425737-0a37-4818-a121-a791e63a5d7b" providerId="ADAL" clId="{3960CE2C-8980-4AD0-9FFB-A8C2E7D45A45}" dt="2024-09-16T12:31:27.145" v="4287" actId="478"/>
          <ac:spMkLst>
            <pc:docMk/>
            <pc:sldMk cId="550799982" sldId="372"/>
            <ac:spMk id="11" creationId="{89615148-5637-4B62-9BB0-FA78F9A2A331}"/>
          </ac:spMkLst>
        </pc:spChg>
        <pc:spChg chg="del">
          <ac:chgData name="רומן גורי" userId="2a425737-0a37-4818-a121-a791e63a5d7b" providerId="ADAL" clId="{3960CE2C-8980-4AD0-9FFB-A8C2E7D45A45}" dt="2024-09-16T12:31:27.145" v="4287" actId="478"/>
          <ac:spMkLst>
            <pc:docMk/>
            <pc:sldMk cId="550799982" sldId="372"/>
            <ac:spMk id="12" creationId="{052C3839-0FB1-435D-A6FA-3A505982CBED}"/>
          </ac:spMkLst>
        </pc:spChg>
        <pc:spChg chg="add mod topLvl">
          <ac:chgData name="רומן גורי" userId="2a425737-0a37-4818-a121-a791e63a5d7b" providerId="ADAL" clId="{3960CE2C-8980-4AD0-9FFB-A8C2E7D45A45}" dt="2024-09-16T12:35:35.208" v="4423" actId="20577"/>
          <ac:spMkLst>
            <pc:docMk/>
            <pc:sldMk cId="550799982" sldId="372"/>
            <ac:spMk id="13" creationId="{1FDEE398-2BAD-4DAF-9DF9-62AAE8608FA8}"/>
          </ac:spMkLst>
        </pc:spChg>
        <pc:spChg chg="del">
          <ac:chgData name="רומן גורי" userId="2a425737-0a37-4818-a121-a791e63a5d7b" providerId="ADAL" clId="{3960CE2C-8980-4AD0-9FFB-A8C2E7D45A45}" dt="2024-09-16T12:31:27.145" v="4287" actId="478"/>
          <ac:spMkLst>
            <pc:docMk/>
            <pc:sldMk cId="550799982" sldId="372"/>
            <ac:spMk id="14" creationId="{6126F849-9BBD-438E-94CC-13584DBBF390}"/>
          </ac:spMkLst>
        </pc:spChg>
        <pc:spChg chg="del">
          <ac:chgData name="רומן גורי" userId="2a425737-0a37-4818-a121-a791e63a5d7b" providerId="ADAL" clId="{3960CE2C-8980-4AD0-9FFB-A8C2E7D45A45}" dt="2024-09-16T12:31:27.145" v="4287" actId="478"/>
          <ac:spMkLst>
            <pc:docMk/>
            <pc:sldMk cId="550799982" sldId="372"/>
            <ac:spMk id="15" creationId="{C312A85C-F962-4843-A1EC-E53434EBBE8B}"/>
          </ac:spMkLst>
        </pc:spChg>
        <pc:spChg chg="add mod topLvl">
          <ac:chgData name="רומן גורי" userId="2a425737-0a37-4818-a121-a791e63a5d7b" providerId="ADAL" clId="{3960CE2C-8980-4AD0-9FFB-A8C2E7D45A45}" dt="2024-09-16T12:34:58.364" v="4417" actId="1036"/>
          <ac:spMkLst>
            <pc:docMk/>
            <pc:sldMk cId="550799982" sldId="372"/>
            <ac:spMk id="16" creationId="{BA05E4BF-5B26-4A08-94C7-2DB34073AF7F}"/>
          </ac:spMkLst>
        </pc:spChg>
        <pc:grpChg chg="add del mod">
          <ac:chgData name="רומן גורי" userId="2a425737-0a37-4818-a121-a791e63a5d7b" providerId="ADAL" clId="{3960CE2C-8980-4AD0-9FFB-A8C2E7D45A45}" dt="2024-09-16T12:34:06.270" v="4402" actId="165"/>
          <ac:grpSpMkLst>
            <pc:docMk/>
            <pc:sldMk cId="550799982" sldId="372"/>
            <ac:grpSpMk id="8" creationId="{8F0950AA-B26D-450B-910C-DAC5684BAE7E}"/>
          </ac:grpSpMkLst>
        </pc:grpChg>
      </pc:sldChg>
      <pc:sldChg chg="addSp delSp modSp add mod modNotesTx">
        <pc:chgData name="רומן גורי" userId="2a425737-0a37-4818-a121-a791e63a5d7b" providerId="ADAL" clId="{3960CE2C-8980-4AD0-9FFB-A8C2E7D45A45}" dt="2024-09-18T17:27:58.959" v="7182" actId="20577"/>
        <pc:sldMkLst>
          <pc:docMk/>
          <pc:sldMk cId="1668162607" sldId="373"/>
        </pc:sldMkLst>
        <pc:spChg chg="mod">
          <ac:chgData name="רומן גורי" userId="2a425737-0a37-4818-a121-a791e63a5d7b" providerId="ADAL" clId="{3960CE2C-8980-4AD0-9FFB-A8C2E7D45A45}" dt="2024-09-16T12:46:54.986" v="4452" actId="20577"/>
          <ac:spMkLst>
            <pc:docMk/>
            <pc:sldMk cId="1668162607" sldId="373"/>
            <ac:spMk id="4" creationId="{7DD66A72-16B9-82AF-D3EC-93CC74E9E96E}"/>
          </ac:spMkLst>
        </pc:spChg>
        <pc:spChg chg="add mod">
          <ac:chgData name="רומן גורי" userId="2a425737-0a37-4818-a121-a791e63a5d7b" providerId="ADAL" clId="{3960CE2C-8980-4AD0-9FFB-A8C2E7D45A45}" dt="2024-09-16T12:47:21.713" v="4467" actId="20577"/>
          <ac:spMkLst>
            <pc:docMk/>
            <pc:sldMk cId="1668162607" sldId="373"/>
            <ac:spMk id="5" creationId="{343BFD5D-7A23-4642-92DE-FDCE861EF288}"/>
          </ac:spMkLst>
        </pc:spChg>
        <pc:spChg chg="del">
          <ac:chgData name="רומן גורי" userId="2a425737-0a37-4818-a121-a791e63a5d7b" providerId="ADAL" clId="{3960CE2C-8980-4AD0-9FFB-A8C2E7D45A45}" dt="2024-09-16T12:46:58.443" v="4453" actId="478"/>
          <ac:spMkLst>
            <pc:docMk/>
            <pc:sldMk cId="1668162607" sldId="373"/>
            <ac:spMk id="6" creationId="{D3F2F979-6217-464F-91E1-9B6355A68240}"/>
          </ac:spMkLst>
        </pc:spChg>
        <pc:spChg chg="add mod">
          <ac:chgData name="רומן גורי" userId="2a425737-0a37-4818-a121-a791e63a5d7b" providerId="ADAL" clId="{3960CE2C-8980-4AD0-9FFB-A8C2E7D45A45}" dt="2024-09-18T17:27:58.959" v="7182" actId="20577"/>
          <ac:spMkLst>
            <pc:docMk/>
            <pc:sldMk cId="1668162607" sldId="373"/>
            <ac:spMk id="8" creationId="{C73EA10A-A7EC-4A31-804F-F4727284A93F}"/>
          </ac:spMkLst>
        </pc:spChg>
        <pc:spChg chg="add del mod">
          <ac:chgData name="רומן גורי" userId="2a425737-0a37-4818-a121-a791e63a5d7b" providerId="ADAL" clId="{3960CE2C-8980-4AD0-9FFB-A8C2E7D45A45}" dt="2024-09-16T12:57:44.148" v="4594" actId="478"/>
          <ac:spMkLst>
            <pc:docMk/>
            <pc:sldMk cId="1668162607" sldId="373"/>
            <ac:spMk id="9" creationId="{E0AB59D2-7676-4FA6-BC6F-08D42301B4BC}"/>
          </ac:spMkLst>
        </pc:spChg>
        <pc:spChg chg="add mod topLvl">
          <ac:chgData name="רומן גורי" userId="2a425737-0a37-4818-a121-a791e63a5d7b" providerId="ADAL" clId="{3960CE2C-8980-4AD0-9FFB-A8C2E7D45A45}" dt="2024-09-16T13:11:36.686" v="5118" actId="165"/>
          <ac:spMkLst>
            <pc:docMk/>
            <pc:sldMk cId="1668162607" sldId="373"/>
            <ac:spMk id="10" creationId="{52970514-FC89-4775-A0C6-ADE82B0AA4F7}"/>
          </ac:spMkLst>
        </pc:spChg>
        <pc:spChg chg="add mod topLvl">
          <ac:chgData name="רומן גורי" userId="2a425737-0a37-4818-a121-a791e63a5d7b" providerId="ADAL" clId="{3960CE2C-8980-4AD0-9FFB-A8C2E7D45A45}" dt="2024-09-16T13:11:36.686" v="5118" actId="165"/>
          <ac:spMkLst>
            <pc:docMk/>
            <pc:sldMk cId="1668162607" sldId="373"/>
            <ac:spMk id="11" creationId="{21BAC0C9-9263-407E-A1A5-D9333BF2D74C}"/>
          </ac:spMkLst>
        </pc:spChg>
        <pc:spChg chg="add mod topLvl">
          <ac:chgData name="רומן גורי" userId="2a425737-0a37-4818-a121-a791e63a5d7b" providerId="ADAL" clId="{3960CE2C-8980-4AD0-9FFB-A8C2E7D45A45}" dt="2024-09-16T13:11:36.686" v="5118" actId="165"/>
          <ac:spMkLst>
            <pc:docMk/>
            <pc:sldMk cId="1668162607" sldId="373"/>
            <ac:spMk id="12" creationId="{4EF2561B-4F0D-41D5-A8C6-EF1B7BBB36BE}"/>
          </ac:spMkLst>
        </pc:spChg>
        <pc:spChg chg="add mod topLvl">
          <ac:chgData name="רומן גורי" userId="2a425737-0a37-4818-a121-a791e63a5d7b" providerId="ADAL" clId="{3960CE2C-8980-4AD0-9FFB-A8C2E7D45A45}" dt="2024-09-16T13:11:36.686" v="5118" actId="165"/>
          <ac:spMkLst>
            <pc:docMk/>
            <pc:sldMk cId="1668162607" sldId="373"/>
            <ac:spMk id="13" creationId="{5E363CA7-BD0E-4F26-867D-482E08E8F226}"/>
          </ac:spMkLst>
        </pc:spChg>
        <pc:grpChg chg="add del mod">
          <ac:chgData name="רומן גורי" userId="2a425737-0a37-4818-a121-a791e63a5d7b" providerId="ADAL" clId="{3960CE2C-8980-4AD0-9FFB-A8C2E7D45A45}" dt="2024-09-16T13:08:00.211" v="4867" actId="165"/>
          <ac:grpSpMkLst>
            <pc:docMk/>
            <pc:sldMk cId="1668162607" sldId="373"/>
            <ac:grpSpMk id="14" creationId="{1D539FAD-CE9C-4ECB-AC29-D83CABAC799C}"/>
          </ac:grpSpMkLst>
        </pc:grpChg>
        <pc:grpChg chg="add del mod">
          <ac:chgData name="רומן גורי" userId="2a425737-0a37-4818-a121-a791e63a5d7b" providerId="ADAL" clId="{3960CE2C-8980-4AD0-9FFB-A8C2E7D45A45}" dt="2024-09-16T13:11:36.686" v="5118" actId="165"/>
          <ac:grpSpMkLst>
            <pc:docMk/>
            <pc:sldMk cId="1668162607" sldId="373"/>
            <ac:grpSpMk id="15" creationId="{F8D21D82-91C8-4BB6-B768-163330333E1E}"/>
          </ac:grpSpMkLst>
        </pc:grpChg>
        <pc:graphicFrameChg chg="add del mod modGraphic">
          <ac:chgData name="רומן גורי" userId="2a425737-0a37-4818-a121-a791e63a5d7b" providerId="ADAL" clId="{3960CE2C-8980-4AD0-9FFB-A8C2E7D45A45}" dt="2024-09-16T13:05:01.412" v="4854" actId="478"/>
          <ac:graphicFrameMkLst>
            <pc:docMk/>
            <pc:sldMk cId="1668162607" sldId="373"/>
            <ac:graphicFrameMk id="2" creationId="{8653D508-39F1-44BB-8421-1F34C9B7441B}"/>
          </ac:graphicFrameMkLst>
        </pc:graphicFrameChg>
      </pc:sldChg>
      <pc:sldChg chg="addSp modSp add mod modNotesTx">
        <pc:chgData name="רומן גורי" userId="2a425737-0a37-4818-a121-a791e63a5d7b" providerId="ADAL" clId="{3960CE2C-8980-4AD0-9FFB-A8C2E7D45A45}" dt="2024-09-18T17:28:03.179" v="7185" actId="20577"/>
        <pc:sldMkLst>
          <pc:docMk/>
          <pc:sldMk cId="1803540103" sldId="374"/>
        </pc:sldMkLst>
        <pc:spChg chg="add mod">
          <ac:chgData name="רומן גורי" userId="2a425737-0a37-4818-a121-a791e63a5d7b" providerId="ADAL" clId="{3960CE2C-8980-4AD0-9FFB-A8C2E7D45A45}" dt="2024-09-18T17:28:03.179" v="7185" actId="20577"/>
          <ac:spMkLst>
            <pc:docMk/>
            <pc:sldMk cId="1803540103" sldId="374"/>
            <ac:spMk id="8" creationId="{BFF085CC-2367-4624-BE0A-0F6E1611934B}"/>
          </ac:spMkLst>
        </pc:spChg>
        <pc:spChg chg="mod">
          <ac:chgData name="רומן גורי" userId="2a425737-0a37-4818-a121-a791e63a5d7b" providerId="ADAL" clId="{3960CE2C-8980-4AD0-9FFB-A8C2E7D45A45}" dt="2024-09-16T13:30:21.399" v="5484" actId="1076"/>
          <ac:spMkLst>
            <pc:docMk/>
            <pc:sldMk cId="1803540103" sldId="374"/>
            <ac:spMk id="10" creationId="{52970514-FC89-4775-A0C6-ADE82B0AA4F7}"/>
          </ac:spMkLst>
        </pc:spChg>
        <pc:spChg chg="mod">
          <ac:chgData name="רומן גורי" userId="2a425737-0a37-4818-a121-a791e63a5d7b" providerId="ADAL" clId="{3960CE2C-8980-4AD0-9FFB-A8C2E7D45A45}" dt="2024-09-16T13:26:54.403" v="5420" actId="14100"/>
          <ac:spMkLst>
            <pc:docMk/>
            <pc:sldMk cId="1803540103" sldId="374"/>
            <ac:spMk id="11" creationId="{21BAC0C9-9263-407E-A1A5-D9333BF2D74C}"/>
          </ac:spMkLst>
        </pc:spChg>
        <pc:spChg chg="mod">
          <ac:chgData name="רומן גורי" userId="2a425737-0a37-4818-a121-a791e63a5d7b" providerId="ADAL" clId="{3960CE2C-8980-4AD0-9FFB-A8C2E7D45A45}" dt="2024-09-16T13:29:18.499" v="5431" actId="20577"/>
          <ac:spMkLst>
            <pc:docMk/>
            <pc:sldMk cId="1803540103" sldId="374"/>
            <ac:spMk id="12" creationId="{4EF2561B-4F0D-41D5-A8C6-EF1B7BBB36BE}"/>
          </ac:spMkLst>
        </pc:spChg>
        <pc:spChg chg="mod">
          <ac:chgData name="רומן גורי" userId="2a425737-0a37-4818-a121-a791e63a5d7b" providerId="ADAL" clId="{3960CE2C-8980-4AD0-9FFB-A8C2E7D45A45}" dt="2024-09-16T13:30:06.376" v="5483" actId="14100"/>
          <ac:spMkLst>
            <pc:docMk/>
            <pc:sldMk cId="1803540103" sldId="374"/>
            <ac:spMk id="13" creationId="{5E363CA7-BD0E-4F26-867D-482E08E8F226}"/>
          </ac:spMkLst>
        </pc:spChg>
      </pc:sldChg>
      <pc:sldChg chg="addSp modSp add mod modNotesTx">
        <pc:chgData name="רומן גורי" userId="2a425737-0a37-4818-a121-a791e63a5d7b" providerId="ADAL" clId="{3960CE2C-8980-4AD0-9FFB-A8C2E7D45A45}" dt="2024-09-18T17:28:06.998" v="7188" actId="20577"/>
        <pc:sldMkLst>
          <pc:docMk/>
          <pc:sldMk cId="285673938" sldId="375"/>
        </pc:sldMkLst>
        <pc:spChg chg="mod">
          <ac:chgData name="רומן גורי" userId="2a425737-0a37-4818-a121-a791e63a5d7b" providerId="ADAL" clId="{3960CE2C-8980-4AD0-9FFB-A8C2E7D45A45}" dt="2024-09-16T13:30:52.323" v="5492" actId="20577"/>
          <ac:spMkLst>
            <pc:docMk/>
            <pc:sldMk cId="285673938" sldId="375"/>
            <ac:spMk id="5" creationId="{343BFD5D-7A23-4642-92DE-FDCE861EF288}"/>
          </ac:spMkLst>
        </pc:spChg>
        <pc:spChg chg="add mod">
          <ac:chgData name="רומן גורי" userId="2a425737-0a37-4818-a121-a791e63a5d7b" providerId="ADAL" clId="{3960CE2C-8980-4AD0-9FFB-A8C2E7D45A45}" dt="2024-09-16T15:00:14.783" v="6318" actId="1035"/>
          <ac:spMkLst>
            <pc:docMk/>
            <pc:sldMk cId="285673938" sldId="375"/>
            <ac:spMk id="8" creationId="{768257C8-B22E-48B7-8BFF-8B350870BB8C}"/>
          </ac:spMkLst>
        </pc:spChg>
        <pc:spChg chg="add mod">
          <ac:chgData name="רומן גורי" userId="2a425737-0a37-4818-a121-a791e63a5d7b" providerId="ADAL" clId="{3960CE2C-8980-4AD0-9FFB-A8C2E7D45A45}" dt="2024-09-16T15:00:14.783" v="6318" actId="1035"/>
          <ac:spMkLst>
            <pc:docMk/>
            <pc:sldMk cId="285673938" sldId="375"/>
            <ac:spMk id="9" creationId="{60724319-B36B-4086-B714-CF7B503B0A7D}"/>
          </ac:spMkLst>
        </pc:spChg>
        <pc:spChg chg="mod">
          <ac:chgData name="רומן גורי" userId="2a425737-0a37-4818-a121-a791e63a5d7b" providerId="ADAL" clId="{3960CE2C-8980-4AD0-9FFB-A8C2E7D45A45}" dt="2024-09-16T15:00:14.783" v="6318" actId="1035"/>
          <ac:spMkLst>
            <pc:docMk/>
            <pc:sldMk cId="285673938" sldId="375"/>
            <ac:spMk id="10" creationId="{52970514-FC89-4775-A0C6-ADE82B0AA4F7}"/>
          </ac:spMkLst>
        </pc:spChg>
        <pc:spChg chg="mod">
          <ac:chgData name="רומן גורי" userId="2a425737-0a37-4818-a121-a791e63a5d7b" providerId="ADAL" clId="{3960CE2C-8980-4AD0-9FFB-A8C2E7D45A45}" dt="2024-09-16T15:00:14.783" v="6318" actId="1035"/>
          <ac:spMkLst>
            <pc:docMk/>
            <pc:sldMk cId="285673938" sldId="375"/>
            <ac:spMk id="11" creationId="{21BAC0C9-9263-407E-A1A5-D9333BF2D74C}"/>
          </ac:spMkLst>
        </pc:spChg>
        <pc:spChg chg="mod">
          <ac:chgData name="רומן גורי" userId="2a425737-0a37-4818-a121-a791e63a5d7b" providerId="ADAL" clId="{3960CE2C-8980-4AD0-9FFB-A8C2E7D45A45}" dt="2024-09-16T15:00:14.783" v="6318" actId="1035"/>
          <ac:spMkLst>
            <pc:docMk/>
            <pc:sldMk cId="285673938" sldId="375"/>
            <ac:spMk id="12" creationId="{4EF2561B-4F0D-41D5-A8C6-EF1B7BBB36BE}"/>
          </ac:spMkLst>
        </pc:spChg>
        <pc:spChg chg="mod">
          <ac:chgData name="רומן גורי" userId="2a425737-0a37-4818-a121-a791e63a5d7b" providerId="ADAL" clId="{3960CE2C-8980-4AD0-9FFB-A8C2E7D45A45}" dt="2024-09-16T15:00:14.783" v="6318" actId="1035"/>
          <ac:spMkLst>
            <pc:docMk/>
            <pc:sldMk cId="285673938" sldId="375"/>
            <ac:spMk id="13" creationId="{5E363CA7-BD0E-4F26-867D-482E08E8F226}"/>
          </ac:spMkLst>
        </pc:spChg>
        <pc:spChg chg="add mod">
          <ac:chgData name="רומן גורי" userId="2a425737-0a37-4818-a121-a791e63a5d7b" providerId="ADAL" clId="{3960CE2C-8980-4AD0-9FFB-A8C2E7D45A45}" dt="2024-09-18T17:28:06.998" v="7188" actId="20577"/>
          <ac:spMkLst>
            <pc:docMk/>
            <pc:sldMk cId="285673938" sldId="375"/>
            <ac:spMk id="14" creationId="{56E8F927-B298-4F90-A5E7-886F0ABC1B0D}"/>
          </ac:spMkLst>
        </pc:spChg>
      </pc:sldChg>
      <pc:sldChg chg="addSp delSp modSp add mod ord">
        <pc:chgData name="רומן גורי" userId="2a425737-0a37-4818-a121-a791e63a5d7b" providerId="ADAL" clId="{3960CE2C-8980-4AD0-9FFB-A8C2E7D45A45}" dt="2024-09-18T17:28:21.423" v="7198" actId="20577"/>
        <pc:sldMkLst>
          <pc:docMk/>
          <pc:sldMk cId="3459012962" sldId="376"/>
        </pc:sldMkLst>
        <pc:spChg chg="mod">
          <ac:chgData name="רומן גורי" userId="2a425737-0a37-4818-a121-a791e63a5d7b" providerId="ADAL" clId="{3960CE2C-8980-4AD0-9FFB-A8C2E7D45A45}" dt="2024-09-16T13:46:42.984" v="5566" actId="20577"/>
          <ac:spMkLst>
            <pc:docMk/>
            <pc:sldMk cId="3459012962" sldId="376"/>
            <ac:spMk id="4" creationId="{7DD66A72-16B9-82AF-D3EC-93CC74E9E96E}"/>
          </ac:spMkLst>
        </pc:spChg>
        <pc:spChg chg="del">
          <ac:chgData name="רומן גורי" userId="2a425737-0a37-4818-a121-a791e63a5d7b" providerId="ADAL" clId="{3960CE2C-8980-4AD0-9FFB-A8C2E7D45A45}" dt="2024-09-16T13:46:45.939" v="5567" actId="478"/>
          <ac:spMkLst>
            <pc:docMk/>
            <pc:sldMk cId="3459012962" sldId="376"/>
            <ac:spMk id="5" creationId="{343BFD5D-7A23-4642-92DE-FDCE861EF288}"/>
          </ac:spMkLst>
        </pc:spChg>
        <pc:spChg chg="add mod">
          <ac:chgData name="רומן גורי" userId="2a425737-0a37-4818-a121-a791e63a5d7b" providerId="ADAL" clId="{3960CE2C-8980-4AD0-9FFB-A8C2E7D45A45}" dt="2024-09-18T17:28:21.423" v="7198" actId="20577"/>
          <ac:spMkLst>
            <pc:docMk/>
            <pc:sldMk cId="3459012962" sldId="376"/>
            <ac:spMk id="6" creationId="{026745E9-58B3-4753-8DDA-9015F32C6AD4}"/>
          </ac:spMkLst>
        </pc:spChg>
        <pc:spChg chg="add mod">
          <ac:chgData name="רומן גורי" userId="2a425737-0a37-4818-a121-a791e63a5d7b" providerId="ADAL" clId="{3960CE2C-8980-4AD0-9FFB-A8C2E7D45A45}" dt="2024-09-16T13:49:18.814" v="5847" actId="404"/>
          <ac:spMkLst>
            <pc:docMk/>
            <pc:sldMk cId="3459012962" sldId="376"/>
            <ac:spMk id="8" creationId="{58E50C2C-7396-44D4-94D7-D1AA325B72E9}"/>
          </ac:spMkLst>
        </pc:spChg>
        <pc:spChg chg="del">
          <ac:chgData name="רומן גורי" userId="2a425737-0a37-4818-a121-a791e63a5d7b" providerId="ADAL" clId="{3960CE2C-8980-4AD0-9FFB-A8C2E7D45A45}" dt="2024-09-16T13:46:47.271" v="5568" actId="478"/>
          <ac:spMkLst>
            <pc:docMk/>
            <pc:sldMk cId="3459012962" sldId="376"/>
            <ac:spMk id="10" creationId="{52970514-FC89-4775-A0C6-ADE82B0AA4F7}"/>
          </ac:spMkLst>
        </pc:spChg>
        <pc:spChg chg="del">
          <ac:chgData name="רומן גורי" userId="2a425737-0a37-4818-a121-a791e63a5d7b" providerId="ADAL" clId="{3960CE2C-8980-4AD0-9FFB-A8C2E7D45A45}" dt="2024-09-16T13:46:47.271" v="5568" actId="478"/>
          <ac:spMkLst>
            <pc:docMk/>
            <pc:sldMk cId="3459012962" sldId="376"/>
            <ac:spMk id="11" creationId="{21BAC0C9-9263-407E-A1A5-D9333BF2D74C}"/>
          </ac:spMkLst>
        </pc:spChg>
        <pc:spChg chg="del">
          <ac:chgData name="רומן גורי" userId="2a425737-0a37-4818-a121-a791e63a5d7b" providerId="ADAL" clId="{3960CE2C-8980-4AD0-9FFB-A8C2E7D45A45}" dt="2024-09-16T13:46:47.271" v="5568" actId="478"/>
          <ac:spMkLst>
            <pc:docMk/>
            <pc:sldMk cId="3459012962" sldId="376"/>
            <ac:spMk id="12" creationId="{4EF2561B-4F0D-41D5-A8C6-EF1B7BBB36BE}"/>
          </ac:spMkLst>
        </pc:spChg>
        <pc:spChg chg="del">
          <ac:chgData name="רומן גורי" userId="2a425737-0a37-4818-a121-a791e63a5d7b" providerId="ADAL" clId="{3960CE2C-8980-4AD0-9FFB-A8C2E7D45A45}" dt="2024-09-16T13:46:47.271" v="5568" actId="478"/>
          <ac:spMkLst>
            <pc:docMk/>
            <pc:sldMk cId="3459012962" sldId="376"/>
            <ac:spMk id="13" creationId="{5E363CA7-BD0E-4F26-867D-482E08E8F226}"/>
          </ac:spMkLst>
        </pc:spChg>
      </pc:sldChg>
      <pc:sldChg chg="addSp modSp add mod">
        <pc:chgData name="רומן גורי" userId="2a425737-0a37-4818-a121-a791e63a5d7b" providerId="ADAL" clId="{3960CE2C-8980-4AD0-9FFB-A8C2E7D45A45}" dt="2024-09-18T17:26:15.897" v="7112" actId="20577"/>
        <pc:sldMkLst>
          <pc:docMk/>
          <pc:sldMk cId="3005850443" sldId="377"/>
        </pc:sldMkLst>
        <pc:spChg chg="add mod">
          <ac:chgData name="רומן גורי" userId="2a425737-0a37-4818-a121-a791e63a5d7b" providerId="ADAL" clId="{3960CE2C-8980-4AD0-9FFB-A8C2E7D45A45}" dt="2024-09-18T17:26:15.897" v="7112" actId="20577"/>
          <ac:spMkLst>
            <pc:docMk/>
            <pc:sldMk cId="3005850443" sldId="377"/>
            <ac:spMk id="4" creationId="{4844E9E6-520B-4F0D-A53F-986D03CE83CC}"/>
          </ac:spMkLst>
        </pc:spChg>
        <pc:picChg chg="mod">
          <ac:chgData name="רומן גורי" userId="2a425737-0a37-4818-a121-a791e63a5d7b" providerId="ADAL" clId="{3960CE2C-8980-4AD0-9FFB-A8C2E7D45A45}" dt="2024-09-16T16:05:44.342" v="6488" actId="14826"/>
          <ac:picMkLst>
            <pc:docMk/>
            <pc:sldMk cId="3005850443" sldId="377"/>
            <ac:picMk id="12" creationId="{718B6714-23F7-4B16-BA36-25AC92D79167}"/>
          </ac:picMkLst>
        </pc:picChg>
      </pc:sldChg>
      <pc:sldChg chg="addSp modSp add mod">
        <pc:chgData name="רומן גורי" userId="2a425737-0a37-4818-a121-a791e63a5d7b" providerId="ADAL" clId="{3960CE2C-8980-4AD0-9FFB-A8C2E7D45A45}" dt="2024-09-18T17:26:18.682" v="7115" actId="20577"/>
        <pc:sldMkLst>
          <pc:docMk/>
          <pc:sldMk cId="2239427538" sldId="378"/>
        </pc:sldMkLst>
        <pc:spChg chg="add mod">
          <ac:chgData name="רומן גורי" userId="2a425737-0a37-4818-a121-a791e63a5d7b" providerId="ADAL" clId="{3960CE2C-8980-4AD0-9FFB-A8C2E7D45A45}" dt="2024-09-18T17:26:18.682" v="7115" actId="20577"/>
          <ac:spMkLst>
            <pc:docMk/>
            <pc:sldMk cId="2239427538" sldId="378"/>
            <ac:spMk id="4" creationId="{73721023-99D0-4085-BAFF-2134375BA9BE}"/>
          </ac:spMkLst>
        </pc:spChg>
        <pc:picChg chg="mod">
          <ac:chgData name="רומן גורי" userId="2a425737-0a37-4818-a121-a791e63a5d7b" providerId="ADAL" clId="{3960CE2C-8980-4AD0-9FFB-A8C2E7D45A45}" dt="2024-09-16T16:06:03.612" v="6490" actId="14826"/>
          <ac:picMkLst>
            <pc:docMk/>
            <pc:sldMk cId="2239427538" sldId="378"/>
            <ac:picMk id="12" creationId="{718B6714-23F7-4B16-BA36-25AC92D79167}"/>
          </ac:picMkLst>
        </pc:picChg>
      </pc:sldChg>
      <pc:sldChg chg="addSp modSp mod">
        <pc:chgData name="רומן גורי" userId="2a425737-0a37-4818-a121-a791e63a5d7b" providerId="ADAL" clId="{3960CE2C-8980-4AD0-9FFB-A8C2E7D45A45}" dt="2024-09-18T17:27:54.818" v="7175" actId="20577"/>
        <pc:sldMkLst>
          <pc:docMk/>
          <pc:sldMk cId="1709429376" sldId="379"/>
        </pc:sldMkLst>
        <pc:spChg chg="add mod">
          <ac:chgData name="רומן גורי" userId="2a425737-0a37-4818-a121-a791e63a5d7b" providerId="ADAL" clId="{3960CE2C-8980-4AD0-9FFB-A8C2E7D45A45}" dt="2024-09-18T17:27:54.818" v="7175" actId="20577"/>
          <ac:spMkLst>
            <pc:docMk/>
            <pc:sldMk cId="1709429376" sldId="379"/>
            <ac:spMk id="19" creationId="{62589849-622B-4452-A40E-01D549AE3EF1}"/>
          </ac:spMkLst>
        </pc:spChg>
      </pc:sldChg>
      <pc:sldChg chg="addSp modSp mod">
        <pc:chgData name="רומן גורי" userId="2a425737-0a37-4818-a121-a791e63a5d7b" providerId="ADAL" clId="{3960CE2C-8980-4AD0-9FFB-A8C2E7D45A45}" dt="2024-09-18T17:25:27.321" v="7086" actId="20577"/>
        <pc:sldMkLst>
          <pc:docMk/>
          <pc:sldMk cId="3150974268" sldId="380"/>
        </pc:sldMkLst>
        <pc:spChg chg="add mod">
          <ac:chgData name="רומן גורי" userId="2a425737-0a37-4818-a121-a791e63a5d7b" providerId="ADAL" clId="{3960CE2C-8980-4AD0-9FFB-A8C2E7D45A45}" dt="2024-09-18T17:25:27.321" v="7086" actId="20577"/>
          <ac:spMkLst>
            <pc:docMk/>
            <pc:sldMk cId="3150974268" sldId="380"/>
            <ac:spMk id="3" creationId="{17C98963-EA42-466F-9BC1-6C20468E9026}"/>
          </ac:spMkLst>
        </pc:spChg>
      </pc:sldChg>
      <pc:sldChg chg="addSp modSp mod">
        <pc:chgData name="רומן גורי" userId="2a425737-0a37-4818-a121-a791e63a5d7b" providerId="ADAL" clId="{3960CE2C-8980-4AD0-9FFB-A8C2E7D45A45}" dt="2024-09-18T17:26:03.425" v="7106" actId="20577"/>
        <pc:sldMkLst>
          <pc:docMk/>
          <pc:sldMk cId="1443129454" sldId="381"/>
        </pc:sldMkLst>
        <pc:spChg chg="add mod">
          <ac:chgData name="רומן גורי" userId="2a425737-0a37-4818-a121-a791e63a5d7b" providerId="ADAL" clId="{3960CE2C-8980-4AD0-9FFB-A8C2E7D45A45}" dt="2024-09-18T17:26:03.425" v="7106" actId="20577"/>
          <ac:spMkLst>
            <pc:docMk/>
            <pc:sldMk cId="1443129454" sldId="381"/>
            <ac:spMk id="3" creationId="{DEA1D232-B66D-47ED-BC35-414468F83D46}"/>
          </ac:spMkLst>
        </pc:spChg>
      </pc:sldChg>
      <pc:sldChg chg="addSp modSp mod">
        <pc:chgData name="רומן גורי" userId="2a425737-0a37-4818-a121-a791e63a5d7b" providerId="ADAL" clId="{3960CE2C-8980-4AD0-9FFB-A8C2E7D45A45}" dt="2024-09-18T17:28:27.231" v="7203" actId="20577"/>
        <pc:sldMkLst>
          <pc:docMk/>
          <pc:sldMk cId="250291319" sldId="382"/>
        </pc:sldMkLst>
        <pc:spChg chg="add mod">
          <ac:chgData name="רומן גורי" userId="2a425737-0a37-4818-a121-a791e63a5d7b" providerId="ADAL" clId="{3960CE2C-8980-4AD0-9FFB-A8C2E7D45A45}" dt="2024-09-18T17:28:27.231" v="7203" actId="20577"/>
          <ac:spMkLst>
            <pc:docMk/>
            <pc:sldMk cId="250291319" sldId="382"/>
            <ac:spMk id="5" creationId="{053FD650-4C64-4C5E-B648-AF2DB58130D1}"/>
          </ac:spMkLst>
        </pc:spChg>
      </pc:sldChg>
      <pc:sldChg chg="addSp delSp modSp add mod modAnim">
        <pc:chgData name="רומן גורי" userId="2a425737-0a37-4818-a121-a791e63a5d7b" providerId="ADAL" clId="{3960CE2C-8980-4AD0-9FFB-A8C2E7D45A45}" dt="2024-09-18T17:25:38.523" v="7092" actId="20577"/>
        <pc:sldMkLst>
          <pc:docMk/>
          <pc:sldMk cId="1876286442" sldId="384"/>
        </pc:sldMkLst>
        <pc:spChg chg="add mod">
          <ac:chgData name="רומן גורי" userId="2a425737-0a37-4818-a121-a791e63a5d7b" providerId="ADAL" clId="{3960CE2C-8980-4AD0-9FFB-A8C2E7D45A45}" dt="2024-09-18T10:14:11.365" v="6585" actId="164"/>
          <ac:spMkLst>
            <pc:docMk/>
            <pc:sldMk cId="1876286442" sldId="384"/>
            <ac:spMk id="5" creationId="{C65FD9B8-A741-4FD9-A51B-159A4F06C791}"/>
          </ac:spMkLst>
        </pc:spChg>
        <pc:spChg chg="add mod">
          <ac:chgData name="רומן גורי" userId="2a425737-0a37-4818-a121-a791e63a5d7b" providerId="ADAL" clId="{3960CE2C-8980-4AD0-9FFB-A8C2E7D45A45}" dt="2024-09-18T17:25:38.523" v="7092" actId="20577"/>
          <ac:spMkLst>
            <pc:docMk/>
            <pc:sldMk cId="1876286442" sldId="384"/>
            <ac:spMk id="11" creationId="{14D0B947-10CE-4B78-BACF-B1EAAA7F524E}"/>
          </ac:spMkLst>
        </pc:spChg>
        <pc:spChg chg="add mod modCrop">
          <ac:chgData name="רומן גורי" userId="2a425737-0a37-4818-a121-a791e63a5d7b" providerId="ADAL" clId="{3960CE2C-8980-4AD0-9FFB-A8C2E7D45A45}" dt="2024-09-18T10:17:42.154" v="6609" actId="164"/>
          <ac:spMkLst>
            <pc:docMk/>
            <pc:sldMk cId="1876286442" sldId="384"/>
            <ac:spMk id="17" creationId="{E575DE5E-A515-43A1-9FC5-4B1E24ADDC0C}"/>
          </ac:spMkLst>
        </pc:spChg>
        <pc:grpChg chg="add mod">
          <ac:chgData name="רומן גורי" userId="2a425737-0a37-4818-a121-a791e63a5d7b" providerId="ADAL" clId="{3960CE2C-8980-4AD0-9FFB-A8C2E7D45A45}" dt="2024-09-18T10:14:11.365" v="6585" actId="164"/>
          <ac:grpSpMkLst>
            <pc:docMk/>
            <pc:sldMk cId="1876286442" sldId="384"/>
            <ac:grpSpMk id="15" creationId="{BA3EE5B4-3C4E-451B-8C47-895D33248687}"/>
          </ac:grpSpMkLst>
        </pc:grpChg>
        <pc:grpChg chg="add mod">
          <ac:chgData name="רומן גורי" userId="2a425737-0a37-4818-a121-a791e63a5d7b" providerId="ADAL" clId="{3960CE2C-8980-4AD0-9FFB-A8C2E7D45A45}" dt="2024-09-18T10:17:42.154" v="6609" actId="164"/>
          <ac:grpSpMkLst>
            <pc:docMk/>
            <pc:sldMk cId="1876286442" sldId="384"/>
            <ac:grpSpMk id="22" creationId="{8BCDFE4E-674D-4FCE-AA9B-AD8CE931F559}"/>
          </ac:grpSpMkLst>
        </pc:grpChg>
        <pc:picChg chg="add del mod">
          <ac:chgData name="רומן גורי" userId="2a425737-0a37-4818-a121-a791e63a5d7b" providerId="ADAL" clId="{3960CE2C-8980-4AD0-9FFB-A8C2E7D45A45}" dt="2024-09-18T10:13:14.582" v="6567" actId="478"/>
          <ac:picMkLst>
            <pc:docMk/>
            <pc:sldMk cId="1876286442" sldId="384"/>
            <ac:picMk id="3" creationId="{691D0226-B6FC-4A65-A2FD-3552FEA2FBC0}"/>
          </ac:picMkLst>
        </pc:picChg>
        <pc:picChg chg="add mod">
          <ac:chgData name="רומן גורי" userId="2a425737-0a37-4818-a121-a791e63a5d7b" providerId="ADAL" clId="{3960CE2C-8980-4AD0-9FFB-A8C2E7D45A45}" dt="2024-09-18T10:11:10.085" v="6550"/>
          <ac:picMkLst>
            <pc:docMk/>
            <pc:sldMk cId="1876286442" sldId="384"/>
            <ac:picMk id="4" creationId="{1B158EF0-3C49-4070-A889-D2CDC444BBF8}"/>
          </ac:picMkLst>
        </pc:picChg>
        <pc:picChg chg="add del">
          <ac:chgData name="רומן גורי" userId="2a425737-0a37-4818-a121-a791e63a5d7b" providerId="ADAL" clId="{3960CE2C-8980-4AD0-9FFB-A8C2E7D45A45}" dt="2024-09-18T10:12:56.989" v="6564" actId="22"/>
          <ac:picMkLst>
            <pc:docMk/>
            <pc:sldMk cId="1876286442" sldId="384"/>
            <ac:picMk id="7" creationId="{19FF3EFE-8229-471D-BCC9-6DD22A6F5EE5}"/>
          </ac:picMkLst>
        </pc:picChg>
        <pc:picChg chg="mod">
          <ac:chgData name="רומן גורי" userId="2a425737-0a37-4818-a121-a791e63a5d7b" providerId="ADAL" clId="{3960CE2C-8980-4AD0-9FFB-A8C2E7D45A45}" dt="2024-09-18T10:11:03.236" v="6548" actId="14826"/>
          <ac:picMkLst>
            <pc:docMk/>
            <pc:sldMk cId="1876286442" sldId="384"/>
            <ac:picMk id="12" creationId="{718B6714-23F7-4B16-BA36-25AC92D79167}"/>
          </ac:picMkLst>
        </pc:picChg>
        <pc:cxnChg chg="add del mod">
          <ac:chgData name="רומן גורי" userId="2a425737-0a37-4818-a121-a791e63a5d7b" providerId="ADAL" clId="{3960CE2C-8980-4AD0-9FFB-A8C2E7D45A45}" dt="2024-09-18T10:14:04.212" v="6579" actId="478"/>
          <ac:cxnSpMkLst>
            <pc:docMk/>
            <pc:sldMk cId="1876286442" sldId="384"/>
            <ac:cxnSpMk id="9" creationId="{F3132637-C620-4A8E-904C-85AD52185C9B}"/>
          </ac:cxnSpMkLst>
        </pc:cxnChg>
        <pc:cxnChg chg="add mod">
          <ac:chgData name="רומן גורי" userId="2a425737-0a37-4818-a121-a791e63a5d7b" providerId="ADAL" clId="{3960CE2C-8980-4AD0-9FFB-A8C2E7D45A45}" dt="2024-09-18T10:14:25.858" v="6586" actId="14100"/>
          <ac:cxnSpMkLst>
            <pc:docMk/>
            <pc:sldMk cId="1876286442" sldId="384"/>
            <ac:cxnSpMk id="14" creationId="{D0CD1B93-E6D7-4CE3-ABBD-EF948D5D81DE}"/>
          </ac:cxnSpMkLst>
        </pc:cxnChg>
        <pc:cxnChg chg="add mod">
          <ac:chgData name="רומן גורי" userId="2a425737-0a37-4818-a121-a791e63a5d7b" providerId="ADAL" clId="{3960CE2C-8980-4AD0-9FFB-A8C2E7D45A45}" dt="2024-09-18T10:17:42.154" v="6609" actId="164"/>
          <ac:cxnSpMkLst>
            <pc:docMk/>
            <pc:sldMk cId="1876286442" sldId="384"/>
            <ac:cxnSpMk id="18" creationId="{3DB0EE1A-C0BB-4ADD-9074-F6C32FA95A14}"/>
          </ac:cxnSpMkLst>
        </pc:cxnChg>
      </pc:sldChg>
      <pc:sldChg chg="addSp delSp modSp add mod modAnim">
        <pc:chgData name="רומן גורי" userId="2a425737-0a37-4818-a121-a791e63a5d7b" providerId="ADAL" clId="{3960CE2C-8980-4AD0-9FFB-A8C2E7D45A45}" dt="2024-09-18T17:27:01.096" v="7151" actId="20577"/>
        <pc:sldMkLst>
          <pc:docMk/>
          <pc:sldMk cId="3005878249" sldId="385"/>
        </pc:sldMkLst>
        <pc:spChg chg="add del">
          <ac:chgData name="רומן גורי" userId="2a425737-0a37-4818-a121-a791e63a5d7b" providerId="ADAL" clId="{3960CE2C-8980-4AD0-9FFB-A8C2E7D45A45}" dt="2024-09-18T10:26:40.593" v="6654" actId="478"/>
          <ac:spMkLst>
            <pc:docMk/>
            <pc:sldMk cId="3005878249" sldId="385"/>
            <ac:spMk id="2" creationId="{21F3E027-AE98-4045-8215-06D9A9A7AFE5}"/>
          </ac:spMkLst>
        </pc:spChg>
        <pc:spChg chg="mod topLvl">
          <ac:chgData name="רומן גורי" userId="2a425737-0a37-4818-a121-a791e63a5d7b" providerId="ADAL" clId="{3960CE2C-8980-4AD0-9FFB-A8C2E7D45A45}" dt="2024-09-18T10:28:42.251" v="6706" actId="1036"/>
          <ac:spMkLst>
            <pc:docMk/>
            <pc:sldMk cId="3005878249" sldId="385"/>
            <ac:spMk id="3" creationId="{4566CAE3-0C9C-40B2-A113-1514711674AE}"/>
          </ac:spMkLst>
        </pc:spChg>
        <pc:spChg chg="mod topLvl">
          <ac:chgData name="רומן גורי" userId="2a425737-0a37-4818-a121-a791e63a5d7b" providerId="ADAL" clId="{3960CE2C-8980-4AD0-9FFB-A8C2E7D45A45}" dt="2024-09-18T10:28:42.251" v="6706" actId="1036"/>
          <ac:spMkLst>
            <pc:docMk/>
            <pc:sldMk cId="3005878249" sldId="385"/>
            <ac:spMk id="6" creationId="{DBD36A3A-D53C-498C-84ED-93B9C08B08D9}"/>
          </ac:spMkLst>
        </pc:spChg>
        <pc:spChg chg="mod topLvl">
          <ac:chgData name="רומן גורי" userId="2a425737-0a37-4818-a121-a791e63a5d7b" providerId="ADAL" clId="{3960CE2C-8980-4AD0-9FFB-A8C2E7D45A45}" dt="2024-09-18T10:28:42.251" v="6706" actId="1036"/>
          <ac:spMkLst>
            <pc:docMk/>
            <pc:sldMk cId="3005878249" sldId="385"/>
            <ac:spMk id="7" creationId="{E2F08718-B8BA-4880-922F-D30E238CF34E}"/>
          </ac:spMkLst>
        </pc:spChg>
        <pc:spChg chg="add mod topLvl">
          <ac:chgData name="רומן גורי" userId="2a425737-0a37-4818-a121-a791e63a5d7b" providerId="ADAL" clId="{3960CE2C-8980-4AD0-9FFB-A8C2E7D45A45}" dt="2024-09-18T10:28:42.251" v="6706" actId="1036"/>
          <ac:spMkLst>
            <pc:docMk/>
            <pc:sldMk cId="3005878249" sldId="385"/>
            <ac:spMk id="8" creationId="{CB4E58F8-5561-46C8-B535-FCFCC16DB290}"/>
          </ac:spMkLst>
        </pc:spChg>
        <pc:spChg chg="add mod">
          <ac:chgData name="רומן גורי" userId="2a425737-0a37-4818-a121-a791e63a5d7b" providerId="ADAL" clId="{3960CE2C-8980-4AD0-9FFB-A8C2E7D45A45}" dt="2024-09-18T10:31:41.691" v="6885" actId="1076"/>
          <ac:spMkLst>
            <pc:docMk/>
            <pc:sldMk cId="3005878249" sldId="385"/>
            <ac:spMk id="10" creationId="{430177D6-B94F-41A0-8D98-8280F0F1211E}"/>
          </ac:spMkLst>
        </pc:spChg>
        <pc:spChg chg="add mod">
          <ac:chgData name="רומן גורי" userId="2a425737-0a37-4818-a121-a791e63a5d7b" providerId="ADAL" clId="{3960CE2C-8980-4AD0-9FFB-A8C2E7D45A45}" dt="2024-09-18T10:31:39.466" v="6884" actId="1076"/>
          <ac:spMkLst>
            <pc:docMk/>
            <pc:sldMk cId="3005878249" sldId="385"/>
            <ac:spMk id="11" creationId="{4DEB6DEA-5694-4B10-B6B6-AD292EF889FB}"/>
          </ac:spMkLst>
        </pc:spChg>
        <pc:spChg chg="add mod">
          <ac:chgData name="רומן גורי" userId="2a425737-0a37-4818-a121-a791e63a5d7b" providerId="ADAL" clId="{3960CE2C-8980-4AD0-9FFB-A8C2E7D45A45}" dt="2024-09-18T17:27:01.096" v="7151" actId="20577"/>
          <ac:spMkLst>
            <pc:docMk/>
            <pc:sldMk cId="3005878249" sldId="385"/>
            <ac:spMk id="12" creationId="{923925CB-579B-4B77-B4B1-AB6E9C55AEBF}"/>
          </ac:spMkLst>
        </pc:spChg>
        <pc:grpChg chg="add del mod">
          <ac:chgData name="רומן גורי" userId="2a425737-0a37-4818-a121-a791e63a5d7b" providerId="ADAL" clId="{3960CE2C-8980-4AD0-9FFB-A8C2E7D45A45}" dt="2024-09-18T10:28:30.795" v="6689" actId="165"/>
          <ac:grpSpMkLst>
            <pc:docMk/>
            <pc:sldMk cId="3005878249" sldId="385"/>
            <ac:grpSpMk id="9" creationId="{4FBA136A-694A-45D8-A27B-4799FB283C17}"/>
          </ac:grpSpMkLst>
        </pc:grpChg>
      </pc:sldChg>
      <pc:sldChg chg="add del">
        <pc:chgData name="רומן גורי" userId="2a425737-0a37-4818-a121-a791e63a5d7b" providerId="ADAL" clId="{3960CE2C-8980-4AD0-9FFB-A8C2E7D45A45}" dt="2024-09-18T10:11:43.130" v="6552" actId="47"/>
        <pc:sldMkLst>
          <pc:docMk/>
          <pc:sldMk cId="4150295832" sldId="385"/>
        </pc:sldMkLst>
      </pc:sldChg>
      <pc:sldChg chg="addSp delSp modSp add mod modTransition delAnim modAnim">
        <pc:chgData name="רומן גורי" userId="2a425737-0a37-4818-a121-a791e63a5d7b" providerId="ADAL" clId="{3960CE2C-8980-4AD0-9FFB-A8C2E7D45A45}" dt="2024-09-18T17:27:38.464" v="7160" actId="20577"/>
        <pc:sldMkLst>
          <pc:docMk/>
          <pc:sldMk cId="3468251574" sldId="386"/>
        </pc:sldMkLst>
        <pc:spChg chg="mod">
          <ac:chgData name="רומן גורי" userId="2a425737-0a37-4818-a121-a791e63a5d7b" providerId="ADAL" clId="{3960CE2C-8980-4AD0-9FFB-A8C2E7D45A45}" dt="2024-09-18T10:37:42.170" v="7046"/>
          <ac:spMkLst>
            <pc:docMk/>
            <pc:sldMk cId="3468251574" sldId="386"/>
            <ac:spMk id="3" creationId="{4566CAE3-0C9C-40B2-A113-1514711674AE}"/>
          </ac:spMkLst>
        </pc:spChg>
        <pc:spChg chg="add mod">
          <ac:chgData name="רומן גורי" userId="2a425737-0a37-4818-a121-a791e63a5d7b" providerId="ADAL" clId="{3960CE2C-8980-4AD0-9FFB-A8C2E7D45A45}" dt="2024-09-18T17:27:38.464" v="7160" actId="20577"/>
          <ac:spMkLst>
            <pc:docMk/>
            <pc:sldMk cId="3468251574" sldId="386"/>
            <ac:spMk id="8" creationId="{D3423427-4977-44C8-9BD6-27C5C37931E6}"/>
          </ac:spMkLst>
        </pc:spChg>
        <pc:spChg chg="del">
          <ac:chgData name="רומן גורי" userId="2a425737-0a37-4818-a121-a791e63a5d7b" providerId="ADAL" clId="{3960CE2C-8980-4AD0-9FFB-A8C2E7D45A45}" dt="2024-09-18T10:38:10.201" v="7049" actId="478"/>
          <ac:spMkLst>
            <pc:docMk/>
            <pc:sldMk cId="3468251574" sldId="386"/>
            <ac:spMk id="8" creationId="{FBA8F61A-4030-4F2C-B01E-633C453959C0}"/>
          </ac:spMkLst>
        </pc:spChg>
        <pc:spChg chg="mod">
          <ac:chgData name="רומן גורי" userId="2a425737-0a37-4818-a121-a791e63a5d7b" providerId="ADAL" clId="{3960CE2C-8980-4AD0-9FFB-A8C2E7D45A45}" dt="2024-09-18T10:37:36.656" v="7045"/>
          <ac:spMkLst>
            <pc:docMk/>
            <pc:sldMk cId="3468251574" sldId="386"/>
            <ac:spMk id="12" creationId="{052C3839-0FB1-435D-A6FA-3A505982CBED}"/>
          </ac:spMkLst>
        </pc:spChg>
      </pc:sldChg>
      <pc:sldMasterChg chg="delSldLayout">
        <pc:chgData name="רומן גורי" userId="2a425737-0a37-4818-a121-a791e63a5d7b" providerId="ADAL" clId="{3960CE2C-8980-4AD0-9FFB-A8C2E7D45A45}" dt="2024-09-16T15:51:38.032" v="6367" actId="47"/>
        <pc:sldMasterMkLst>
          <pc:docMk/>
          <pc:sldMasterMk cId="0" sldId="2147483683"/>
        </pc:sldMasterMkLst>
        <pc:sldLayoutChg chg="del">
          <pc:chgData name="רומן גורי" userId="2a425737-0a37-4818-a121-a791e63a5d7b" providerId="ADAL" clId="{3960CE2C-8980-4AD0-9FFB-A8C2E7D45A45}" dt="2024-09-16T15:51:38.032" v="6367" actId="47"/>
          <pc:sldLayoutMkLst>
            <pc:docMk/>
            <pc:sldMasterMk cId="0" sldId="2147483683"/>
            <pc:sldLayoutMk cId="0" sldId="2147483663"/>
          </pc:sldLayoutMkLst>
        </pc:sldLayoutChg>
      </pc:sldMasterChg>
    </pc:docChg>
  </pc:docChgLst>
  <pc:docChgLst>
    <pc:chgData name="אוניל פאנקר" userId="d69db3a9-31c2-40ab-9a51-209639d0b7d5" providerId="ADAL" clId="{6FE438BE-C0E2-45CB-A56A-1EA983A81CDB}"/>
    <pc:docChg chg="undo custSel addSld delSld modSld sldOrd">
      <pc:chgData name="אוניל פאנקר" userId="d69db3a9-31c2-40ab-9a51-209639d0b7d5" providerId="ADAL" clId="{6FE438BE-C0E2-45CB-A56A-1EA983A81CDB}" dt="2024-05-25T08:26:32.195" v="2313" actId="20577"/>
      <pc:docMkLst>
        <pc:docMk/>
      </pc:docMkLst>
      <pc:sldChg chg="addSp delSp modSp mod">
        <pc:chgData name="אוניל פאנקר" userId="d69db3a9-31c2-40ab-9a51-209639d0b7d5" providerId="ADAL" clId="{6FE438BE-C0E2-45CB-A56A-1EA983A81CDB}" dt="2024-05-06T09:56:25.506" v="1984" actId="478"/>
        <pc:sldMkLst>
          <pc:docMk/>
          <pc:sldMk cId="0" sldId="256"/>
        </pc:sldMkLst>
        <pc:spChg chg="add del mod">
          <ac:chgData name="אוניל פאנקר" userId="d69db3a9-31c2-40ab-9a51-209639d0b7d5" providerId="ADAL" clId="{6FE438BE-C0E2-45CB-A56A-1EA983A81CDB}" dt="2024-05-01T17:17:57.903" v="41" actId="478"/>
          <ac:spMkLst>
            <pc:docMk/>
            <pc:sldMk cId="0" sldId="256"/>
            <ac:spMk id="3" creationId="{220C4517-FBC8-ECD9-BFC0-BC6CCD0AD411}"/>
          </ac:spMkLst>
        </pc:spChg>
        <pc:spChg chg="mod">
          <ac:chgData name="אוניל פאנקר" userId="d69db3a9-31c2-40ab-9a51-209639d0b7d5" providerId="ADAL" clId="{6FE438BE-C0E2-45CB-A56A-1EA983A81CDB}" dt="2024-05-01T17:28:57.905" v="67" actId="1076"/>
          <ac:spMkLst>
            <pc:docMk/>
            <pc:sldMk cId="0" sldId="256"/>
            <ac:spMk id="703" creationId="{00000000-0000-0000-0000-000000000000}"/>
          </ac:spMkLst>
        </pc:spChg>
        <pc:spChg chg="del">
          <ac:chgData name="אוניל פאנקר" userId="d69db3a9-31c2-40ab-9a51-209639d0b7d5" providerId="ADAL" clId="{6FE438BE-C0E2-45CB-A56A-1EA983A81CDB}" dt="2024-05-01T17:17:56.031" v="40" actId="478"/>
          <ac:spMkLst>
            <pc:docMk/>
            <pc:sldMk cId="0" sldId="256"/>
            <ac:spMk id="707" creationId="{00000000-0000-0000-0000-000000000000}"/>
          </ac:spMkLst>
        </pc:spChg>
        <pc:picChg chg="del">
          <ac:chgData name="אוניל פאנקר" userId="d69db3a9-31c2-40ab-9a51-209639d0b7d5" providerId="ADAL" clId="{6FE438BE-C0E2-45CB-A56A-1EA983A81CDB}" dt="2024-05-01T17:43:36.039" v="72" actId="478"/>
          <ac:picMkLst>
            <pc:docMk/>
            <pc:sldMk cId="0" sldId="256"/>
            <ac:picMk id="2" creationId="{632625A7-9D60-B5FB-E43E-C4DF31E21D73}"/>
          </ac:picMkLst>
        </pc:picChg>
        <pc:picChg chg="del mod">
          <ac:chgData name="אוניל פאנקר" userId="d69db3a9-31c2-40ab-9a51-209639d0b7d5" providerId="ADAL" clId="{6FE438BE-C0E2-45CB-A56A-1EA983A81CDB}" dt="2024-05-01T17:30:57.727" v="69" actId="478"/>
          <ac:picMkLst>
            <pc:docMk/>
            <pc:sldMk cId="0" sldId="256"/>
            <ac:picMk id="2" creationId="{B55B5DF6-6B42-AFE4-0016-20FC91D44775}"/>
          </ac:picMkLst>
        </pc:picChg>
        <pc:picChg chg="del mod">
          <ac:chgData name="אוניל פאנקר" userId="d69db3a9-31c2-40ab-9a51-209639d0b7d5" providerId="ADAL" clId="{6FE438BE-C0E2-45CB-A56A-1EA983A81CDB}" dt="2024-05-06T09:56:25.506" v="1984" actId="478"/>
          <ac:picMkLst>
            <pc:docMk/>
            <pc:sldMk cId="0" sldId="256"/>
            <ac:picMk id="3" creationId="{642533F6-AF2F-D9E0-396B-5FBE49F173EC}"/>
          </ac:picMkLst>
        </pc:picChg>
      </pc:sldChg>
      <pc:sldChg chg="add">
        <pc:chgData name="אוניל פאנקר" userId="d69db3a9-31c2-40ab-9a51-209639d0b7d5" providerId="ADAL" clId="{6FE438BE-C0E2-45CB-A56A-1EA983A81CDB}" dt="2024-05-01T17:17:25.662" v="0" actId="2890"/>
        <pc:sldMkLst>
          <pc:docMk/>
          <pc:sldMk cId="3421034442" sldId="310"/>
        </pc:sldMkLst>
      </pc:sldChg>
      <pc:sldChg chg="addSp delSp modSp add mod ord">
        <pc:chgData name="אוניל פאנקר" userId="d69db3a9-31c2-40ab-9a51-209639d0b7d5" providerId="ADAL" clId="{6FE438BE-C0E2-45CB-A56A-1EA983A81CDB}" dt="2024-05-25T08:26:32.195" v="2313" actId="20577"/>
        <pc:sldMkLst>
          <pc:docMk/>
          <pc:sldMk cId="2880234122" sldId="311"/>
        </pc:sldMkLst>
        <pc:spChg chg="add mod">
          <ac:chgData name="אוניל פאנקר" userId="d69db3a9-31c2-40ab-9a51-209639d0b7d5" providerId="ADAL" clId="{6FE438BE-C0E2-45CB-A56A-1EA983A81CDB}" dt="2024-05-01T17:49:13.189" v="275" actId="1037"/>
          <ac:spMkLst>
            <pc:docMk/>
            <pc:sldMk cId="2880234122" sldId="311"/>
            <ac:spMk id="2" creationId="{82CC75F4-CD25-8500-942F-1C588B1297BF}"/>
          </ac:spMkLst>
        </pc:spChg>
        <pc:spChg chg="add mod">
          <ac:chgData name="אוניל פאנקר" userId="d69db3a9-31c2-40ab-9a51-209639d0b7d5" providerId="ADAL" clId="{6FE438BE-C0E2-45CB-A56A-1EA983A81CDB}" dt="2024-05-01T17:49:13.189" v="275" actId="1037"/>
          <ac:spMkLst>
            <pc:docMk/>
            <pc:sldMk cId="2880234122" sldId="311"/>
            <ac:spMk id="3" creationId="{D0D54B40-9489-7139-08C8-6D9710DE1F48}"/>
          </ac:spMkLst>
        </pc:spChg>
        <pc:spChg chg="add mod">
          <ac:chgData name="אוניל פאנקר" userId="d69db3a9-31c2-40ab-9a51-209639d0b7d5" providerId="ADAL" clId="{6FE438BE-C0E2-45CB-A56A-1EA983A81CDB}" dt="2024-05-01T17:49:13.189" v="275" actId="1037"/>
          <ac:spMkLst>
            <pc:docMk/>
            <pc:sldMk cId="2880234122" sldId="311"/>
            <ac:spMk id="4" creationId="{A9AD694E-5FC3-F507-FF2E-33CF891743C4}"/>
          </ac:spMkLst>
        </pc:spChg>
        <pc:spChg chg="add del mod">
          <ac:chgData name="אוניל פאנקר" userId="d69db3a9-31c2-40ab-9a51-209639d0b7d5" providerId="ADAL" clId="{6FE438BE-C0E2-45CB-A56A-1EA983A81CDB}" dt="2024-05-01T17:48:12.823" v="181" actId="478"/>
          <ac:spMkLst>
            <pc:docMk/>
            <pc:sldMk cId="2880234122" sldId="311"/>
            <ac:spMk id="5" creationId="{81986E0E-5224-6198-CE42-757EA1B5B869}"/>
          </ac:spMkLst>
        </pc:spChg>
        <pc:spChg chg="add del mod">
          <ac:chgData name="אוניל פאנקר" userId="d69db3a9-31c2-40ab-9a51-209639d0b7d5" providerId="ADAL" clId="{6FE438BE-C0E2-45CB-A56A-1EA983A81CDB}" dt="2024-05-01T17:48:08.787" v="180" actId="478"/>
          <ac:spMkLst>
            <pc:docMk/>
            <pc:sldMk cId="2880234122" sldId="311"/>
            <ac:spMk id="7" creationId="{3126BD57-4543-8C8A-B8D2-20018A47DCC2}"/>
          </ac:spMkLst>
        </pc:spChg>
        <pc:spChg chg="add del mod">
          <ac:chgData name="אוניל פאנקר" userId="d69db3a9-31c2-40ab-9a51-209639d0b7d5" providerId="ADAL" clId="{6FE438BE-C0E2-45CB-A56A-1EA983A81CDB}" dt="2024-05-01T17:48:18.645" v="182" actId="478"/>
          <ac:spMkLst>
            <pc:docMk/>
            <pc:sldMk cId="2880234122" sldId="311"/>
            <ac:spMk id="9" creationId="{1BC90C5B-89AA-E3CA-A43B-887C4636A85F}"/>
          </ac:spMkLst>
        </pc:spChg>
        <pc:spChg chg="del">
          <ac:chgData name="אוניל פאנקר" userId="d69db3a9-31c2-40ab-9a51-209639d0b7d5" providerId="ADAL" clId="{6FE438BE-C0E2-45CB-A56A-1EA983A81CDB}" dt="2024-05-01T17:48:22.261" v="183" actId="478"/>
          <ac:spMkLst>
            <pc:docMk/>
            <pc:sldMk cId="2880234122" sldId="311"/>
            <ac:spMk id="10" creationId="{77417B22-7EBD-7108-3E7E-C980A9E4E250}"/>
          </ac:spMkLst>
        </pc:spChg>
        <pc:spChg chg="add del mod">
          <ac:chgData name="אוניל פאנקר" userId="d69db3a9-31c2-40ab-9a51-209639d0b7d5" providerId="ADAL" clId="{6FE438BE-C0E2-45CB-A56A-1EA983A81CDB}" dt="2024-05-01T17:48:18.645" v="182" actId="478"/>
          <ac:spMkLst>
            <pc:docMk/>
            <pc:sldMk cId="2880234122" sldId="311"/>
            <ac:spMk id="11" creationId="{1B59C950-F4FF-2AFF-20EE-9A5639595EED}"/>
          </ac:spMkLst>
        </pc:spChg>
        <pc:spChg chg="mod">
          <ac:chgData name="אוניל פאנקר" userId="d69db3a9-31c2-40ab-9a51-209639d0b7d5" providerId="ADAL" clId="{6FE438BE-C0E2-45CB-A56A-1EA983A81CDB}" dt="2024-05-01T17:46:26.648" v="125" actId="1076"/>
          <ac:spMkLst>
            <pc:docMk/>
            <pc:sldMk cId="2880234122" sldId="311"/>
            <ac:spMk id="823"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4"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5"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6"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7"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8" creationId="{00000000-0000-0000-0000-000000000000}"/>
          </ac:spMkLst>
        </pc:spChg>
        <pc:spChg chg="del mod">
          <ac:chgData name="אוניל פאנקר" userId="d69db3a9-31c2-40ab-9a51-209639d0b7d5" providerId="ADAL" clId="{6FE438BE-C0E2-45CB-A56A-1EA983A81CDB}" dt="2024-05-01T17:48:12.823" v="181" actId="478"/>
          <ac:spMkLst>
            <pc:docMk/>
            <pc:sldMk cId="2880234122" sldId="311"/>
            <ac:spMk id="829"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30"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31" creationId="{00000000-0000-0000-0000-000000000000}"/>
          </ac:spMkLst>
        </pc:spChg>
        <pc:spChg chg="del mod">
          <ac:chgData name="אוניל פאנקר" userId="d69db3a9-31c2-40ab-9a51-209639d0b7d5" providerId="ADAL" clId="{6FE438BE-C0E2-45CB-A56A-1EA983A81CDB}" dt="2024-05-01T17:48:12.823" v="181" actId="478"/>
          <ac:spMkLst>
            <pc:docMk/>
            <pc:sldMk cId="2880234122" sldId="311"/>
            <ac:spMk id="832"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33" creationId="{00000000-0000-0000-0000-000000000000}"/>
          </ac:spMkLst>
        </pc:spChg>
        <pc:spChg chg="mod">
          <ac:chgData name="אוניל פאנקר" userId="d69db3a9-31c2-40ab-9a51-209639d0b7d5" providerId="ADAL" clId="{6FE438BE-C0E2-45CB-A56A-1EA983A81CDB}" dt="2024-05-25T08:26:32.195" v="2313" actId="20577"/>
          <ac:spMkLst>
            <pc:docMk/>
            <pc:sldMk cId="2880234122" sldId="311"/>
            <ac:spMk id="834" creationId="{00000000-0000-0000-0000-000000000000}"/>
          </ac:spMkLst>
        </pc:spChg>
        <pc:spChg chg="del mod">
          <ac:chgData name="אוניל פאנקר" userId="d69db3a9-31c2-40ab-9a51-209639d0b7d5" providerId="ADAL" clId="{6FE438BE-C0E2-45CB-A56A-1EA983A81CDB}" dt="2024-05-01T17:48:04.743" v="179" actId="478"/>
          <ac:spMkLst>
            <pc:docMk/>
            <pc:sldMk cId="2880234122" sldId="311"/>
            <ac:spMk id="835" creationId="{00000000-0000-0000-0000-000000000000}"/>
          </ac:spMkLst>
        </pc:spChg>
      </pc:sldChg>
      <pc:sldChg chg="modSp mod modNotesTx">
        <pc:chgData name="אוניל פאנקר" userId="d69db3a9-31c2-40ab-9a51-209639d0b7d5" providerId="ADAL" clId="{6FE438BE-C0E2-45CB-A56A-1EA983A81CDB}" dt="2024-05-21T16:21:19.253" v="2262" actId="20577"/>
        <pc:sldMkLst>
          <pc:docMk/>
          <pc:sldMk cId="1923696214" sldId="312"/>
        </pc:sldMkLst>
        <pc:spChg chg="mod">
          <ac:chgData name="אוניל פאנקר" userId="d69db3a9-31c2-40ab-9a51-209639d0b7d5" providerId="ADAL" clId="{6FE438BE-C0E2-45CB-A56A-1EA983A81CDB}" dt="2024-05-06T10:01:45.328" v="1986" actId="255"/>
          <ac:spMkLst>
            <pc:docMk/>
            <pc:sldMk cId="1923696214" sldId="312"/>
            <ac:spMk id="14" creationId="{E97036D7-41DC-480F-B126-240B41A07183}"/>
          </ac:spMkLst>
        </pc:spChg>
      </pc:sldChg>
      <pc:sldChg chg="modNotesTx">
        <pc:chgData name="אוניל פאנקר" userId="d69db3a9-31c2-40ab-9a51-209639d0b7d5" providerId="ADAL" clId="{6FE438BE-C0E2-45CB-A56A-1EA983A81CDB}" dt="2024-05-21T16:21:31.364" v="2269" actId="2711"/>
        <pc:sldMkLst>
          <pc:docMk/>
          <pc:sldMk cId="2049361806" sldId="313"/>
        </pc:sldMkLst>
      </pc:sldChg>
      <pc:sldChg chg="modSp mod modNotesTx">
        <pc:chgData name="אוניל פאנקר" userId="d69db3a9-31c2-40ab-9a51-209639d0b7d5" providerId="ADAL" clId="{6FE438BE-C0E2-45CB-A56A-1EA983A81CDB}" dt="2024-05-22T16:39:36.208" v="2276" actId="20577"/>
        <pc:sldMkLst>
          <pc:docMk/>
          <pc:sldMk cId="564851993" sldId="314"/>
        </pc:sldMkLst>
        <pc:spChg chg="mod">
          <ac:chgData name="אוניל פאנקר" userId="d69db3a9-31c2-40ab-9a51-209639d0b7d5" providerId="ADAL" clId="{6FE438BE-C0E2-45CB-A56A-1EA983A81CDB}" dt="2024-05-22T16:39:36.208" v="2276" actId="20577"/>
          <ac:spMkLst>
            <pc:docMk/>
            <pc:sldMk cId="564851993" sldId="314"/>
            <ac:spMk id="12" creationId="{DE2C9277-6649-4362-9755-DE6714B71AEA}"/>
          </ac:spMkLst>
        </pc:spChg>
      </pc:sldChg>
      <pc:sldChg chg="addSp modSp del mod">
        <pc:chgData name="אוניל פאנקר" userId="d69db3a9-31c2-40ab-9a51-209639d0b7d5" providerId="ADAL" clId="{6FE438BE-C0E2-45CB-A56A-1EA983A81CDB}" dt="2024-05-06T10:03:43.210" v="2000" actId="47"/>
        <pc:sldMkLst>
          <pc:docMk/>
          <pc:sldMk cId="610848036" sldId="315"/>
        </pc:sldMkLst>
        <pc:spChg chg="mod">
          <ac:chgData name="אוניל פאנקר" userId="d69db3a9-31c2-40ab-9a51-209639d0b7d5" providerId="ADAL" clId="{6FE438BE-C0E2-45CB-A56A-1EA983A81CDB}" dt="2024-05-06T08:11:01.691" v="684" actId="20577"/>
          <ac:spMkLst>
            <pc:docMk/>
            <pc:sldMk cId="610848036" sldId="315"/>
            <ac:spMk id="2" creationId="{F0A137BE-D609-486E-BD0C-57E9149F6408}"/>
          </ac:spMkLst>
        </pc:spChg>
        <pc:spChg chg="add mod">
          <ac:chgData name="אוניל פאנקר" userId="d69db3a9-31c2-40ab-9a51-209639d0b7d5" providerId="ADAL" clId="{6FE438BE-C0E2-45CB-A56A-1EA983A81CDB}" dt="2024-05-06T10:02:07.601" v="1988" actId="255"/>
          <ac:spMkLst>
            <pc:docMk/>
            <pc:sldMk cId="610848036" sldId="315"/>
            <ac:spMk id="3" creationId="{B0D3BE3B-FAC8-D20E-4ED6-0BCACC8F19D3}"/>
          </ac:spMkLst>
        </pc:spChg>
      </pc:sldChg>
      <pc:sldChg chg="del">
        <pc:chgData name="אוניל פאנקר" userId="d69db3a9-31c2-40ab-9a51-209639d0b7d5" providerId="ADAL" clId="{6FE438BE-C0E2-45CB-A56A-1EA983A81CDB}" dt="2024-05-06T08:32:57.685" v="1765" actId="47"/>
        <pc:sldMkLst>
          <pc:docMk/>
          <pc:sldMk cId="481320580" sldId="316"/>
        </pc:sldMkLst>
      </pc:sldChg>
      <pc:sldChg chg="modSp mod">
        <pc:chgData name="אוניל פאנקר" userId="d69db3a9-31c2-40ab-9a51-209639d0b7d5" providerId="ADAL" clId="{6FE438BE-C0E2-45CB-A56A-1EA983A81CDB}" dt="2024-05-24T14:58:43.818" v="2300" actId="20577"/>
        <pc:sldMkLst>
          <pc:docMk/>
          <pc:sldMk cId="661003507" sldId="317"/>
        </pc:sldMkLst>
        <pc:spChg chg="mod">
          <ac:chgData name="אוניל פאנקר" userId="d69db3a9-31c2-40ab-9a51-209639d0b7d5" providerId="ADAL" clId="{6FE438BE-C0E2-45CB-A56A-1EA983A81CDB}" dt="2024-05-24T14:58:43.818" v="2300" actId="20577"/>
          <ac:spMkLst>
            <pc:docMk/>
            <pc:sldMk cId="661003507" sldId="317"/>
            <ac:spMk id="8" creationId="{4B77F6E1-93E6-4E2B-9E64-5A8F6F3CC026}"/>
          </ac:spMkLst>
        </pc:spChg>
      </pc:sldChg>
      <pc:sldChg chg="modSp mod">
        <pc:chgData name="אוניל פאנקר" userId="d69db3a9-31c2-40ab-9a51-209639d0b7d5" providerId="ADAL" clId="{6FE438BE-C0E2-45CB-A56A-1EA983A81CDB}" dt="2024-05-21T16:19:05.311" v="2250" actId="2711"/>
        <pc:sldMkLst>
          <pc:docMk/>
          <pc:sldMk cId="1951744085" sldId="322"/>
        </pc:sldMkLst>
        <pc:graphicFrameChg chg="mod modGraphic">
          <ac:chgData name="אוניל פאנקר" userId="d69db3a9-31c2-40ab-9a51-209639d0b7d5" providerId="ADAL" clId="{6FE438BE-C0E2-45CB-A56A-1EA983A81CDB}" dt="2024-05-21T16:19:05.311" v="2250" actId="2711"/>
          <ac:graphicFrameMkLst>
            <pc:docMk/>
            <pc:sldMk cId="1951744085" sldId="322"/>
            <ac:graphicFrameMk id="6" creationId="{3EF25925-88AE-46AA-8D95-F48358858DFF}"/>
          </ac:graphicFrameMkLst>
        </pc:graphicFrameChg>
      </pc:sldChg>
      <pc:sldChg chg="modSp add mod ord">
        <pc:chgData name="אוניל פאנקר" userId="d69db3a9-31c2-40ab-9a51-209639d0b7d5" providerId="ADAL" clId="{6FE438BE-C0E2-45CB-A56A-1EA983A81CDB}" dt="2024-05-06T07:56:54.550" v="286" actId="20577"/>
        <pc:sldMkLst>
          <pc:docMk/>
          <pc:sldMk cId="3604271455" sldId="323"/>
        </pc:sldMkLst>
        <pc:spChg chg="mod">
          <ac:chgData name="אוניל פאנקר" userId="d69db3a9-31c2-40ab-9a51-209639d0b7d5" providerId="ADAL" clId="{6FE438BE-C0E2-45CB-A56A-1EA983A81CDB}" dt="2024-05-06T07:56:54.550" v="286" actId="20577"/>
          <ac:spMkLst>
            <pc:docMk/>
            <pc:sldMk cId="3604271455" sldId="323"/>
            <ac:spMk id="12" creationId="{89E42C24-18F1-4166-AF39-DD6DDBF41BE4}"/>
          </ac:spMkLst>
        </pc:spChg>
      </pc:sldChg>
      <pc:sldChg chg="addSp delSp modSp add mod ord">
        <pc:chgData name="אוניל פאנקר" userId="d69db3a9-31c2-40ab-9a51-209639d0b7d5" providerId="ADAL" clId="{6FE438BE-C0E2-45CB-A56A-1EA983A81CDB}" dt="2024-05-06T08:06:45.796" v="341" actId="1076"/>
        <pc:sldMkLst>
          <pc:docMk/>
          <pc:sldMk cId="697234520" sldId="324"/>
        </pc:sldMkLst>
        <pc:spChg chg="add mod">
          <ac:chgData name="אוניל פאנקר" userId="d69db3a9-31c2-40ab-9a51-209639d0b7d5" providerId="ADAL" clId="{6FE438BE-C0E2-45CB-A56A-1EA983A81CDB}" dt="2024-05-06T08:06:45.796" v="341" actId="1076"/>
          <ac:spMkLst>
            <pc:docMk/>
            <pc:sldMk cId="697234520" sldId="324"/>
            <ac:spMk id="4" creationId="{380FB0DC-5440-1DC3-D8E1-DF16CF3F5F50}"/>
          </ac:spMkLst>
        </pc:spChg>
        <pc:spChg chg="mod">
          <ac:chgData name="אוניל פאנקר" userId="d69db3a9-31c2-40ab-9a51-209639d0b7d5" providerId="ADAL" clId="{6FE438BE-C0E2-45CB-A56A-1EA983A81CDB}" dt="2024-05-06T08:02:54.535" v="311" actId="255"/>
          <ac:spMkLst>
            <pc:docMk/>
            <pc:sldMk cId="697234520" sldId="324"/>
            <ac:spMk id="1015" creationId="{00000000-0000-0000-0000-000000000000}"/>
          </ac:spMkLst>
        </pc:spChg>
        <pc:spChg chg="del">
          <ac:chgData name="אוניל פאנקר" userId="d69db3a9-31c2-40ab-9a51-209639d0b7d5" providerId="ADAL" clId="{6FE438BE-C0E2-45CB-A56A-1EA983A81CDB}" dt="2024-05-06T08:05:38.441" v="329" actId="478"/>
          <ac:spMkLst>
            <pc:docMk/>
            <pc:sldMk cId="697234520" sldId="324"/>
            <ac:spMk id="1018" creationId="{00000000-0000-0000-0000-000000000000}"/>
          </ac:spMkLst>
        </pc:spChg>
        <pc:spChg chg="del topLvl">
          <ac:chgData name="אוניל פאנקר" userId="d69db3a9-31c2-40ab-9a51-209639d0b7d5" providerId="ADAL" clId="{6FE438BE-C0E2-45CB-A56A-1EA983A81CDB}" dt="2024-05-06T08:05:47.073" v="333" actId="478"/>
          <ac:spMkLst>
            <pc:docMk/>
            <pc:sldMk cId="697234520" sldId="324"/>
            <ac:spMk id="1019" creationId="{00000000-0000-0000-0000-000000000000}"/>
          </ac:spMkLst>
        </pc:spChg>
        <pc:spChg chg="del">
          <ac:chgData name="אוניל פאנקר" userId="d69db3a9-31c2-40ab-9a51-209639d0b7d5" providerId="ADAL" clId="{6FE438BE-C0E2-45CB-A56A-1EA983A81CDB}" dt="2024-05-06T08:05:44.851" v="332" actId="478"/>
          <ac:spMkLst>
            <pc:docMk/>
            <pc:sldMk cId="697234520" sldId="324"/>
            <ac:spMk id="1020" creationId="{00000000-0000-0000-0000-000000000000}"/>
          </ac:spMkLst>
        </pc:spChg>
        <pc:spChg chg="del">
          <ac:chgData name="אוניל פאנקר" userId="d69db3a9-31c2-40ab-9a51-209639d0b7d5" providerId="ADAL" clId="{6FE438BE-C0E2-45CB-A56A-1EA983A81CDB}" dt="2024-05-06T08:05:42.732" v="331" actId="478"/>
          <ac:spMkLst>
            <pc:docMk/>
            <pc:sldMk cId="697234520" sldId="324"/>
            <ac:spMk id="1021" creationId="{00000000-0000-0000-0000-000000000000}"/>
          </ac:spMkLst>
        </pc:spChg>
        <pc:spChg chg="del">
          <ac:chgData name="אוניל פאנקר" userId="d69db3a9-31c2-40ab-9a51-209639d0b7d5" providerId="ADAL" clId="{6FE438BE-C0E2-45CB-A56A-1EA983A81CDB}" dt="2024-05-06T08:05:40.932" v="330" actId="478"/>
          <ac:spMkLst>
            <pc:docMk/>
            <pc:sldMk cId="697234520" sldId="324"/>
            <ac:spMk id="1022" creationId="{00000000-0000-0000-0000-000000000000}"/>
          </ac:spMkLst>
        </pc:spChg>
        <pc:spChg chg="del">
          <ac:chgData name="אוניל פאנקר" userId="d69db3a9-31c2-40ab-9a51-209639d0b7d5" providerId="ADAL" clId="{6FE438BE-C0E2-45CB-A56A-1EA983A81CDB}" dt="2024-05-06T08:05:35.890" v="328" actId="478"/>
          <ac:spMkLst>
            <pc:docMk/>
            <pc:sldMk cId="697234520" sldId="324"/>
            <ac:spMk id="1023" creationId="{00000000-0000-0000-0000-000000000000}"/>
          </ac:spMkLst>
        </pc:spChg>
        <pc:spChg chg="del">
          <ac:chgData name="אוניל פאנקר" userId="d69db3a9-31c2-40ab-9a51-209639d0b7d5" providerId="ADAL" clId="{6FE438BE-C0E2-45CB-A56A-1EA983A81CDB}" dt="2024-05-06T08:05:31.020" v="326" actId="478"/>
          <ac:spMkLst>
            <pc:docMk/>
            <pc:sldMk cId="697234520" sldId="324"/>
            <ac:spMk id="1024" creationId="{00000000-0000-0000-0000-000000000000}"/>
          </ac:spMkLst>
        </pc:spChg>
        <pc:spChg chg="del">
          <ac:chgData name="אוניל פאנקר" userId="d69db3a9-31c2-40ab-9a51-209639d0b7d5" providerId="ADAL" clId="{6FE438BE-C0E2-45CB-A56A-1EA983A81CDB}" dt="2024-05-06T08:05:01.376" v="312" actId="478"/>
          <ac:spMkLst>
            <pc:docMk/>
            <pc:sldMk cId="697234520" sldId="324"/>
            <ac:spMk id="1025" creationId="{00000000-0000-0000-0000-000000000000}"/>
          </ac:spMkLst>
        </pc:spChg>
        <pc:spChg chg="del">
          <ac:chgData name="אוניל פאנקר" userId="d69db3a9-31c2-40ab-9a51-209639d0b7d5" providerId="ADAL" clId="{6FE438BE-C0E2-45CB-A56A-1EA983A81CDB}" dt="2024-05-06T08:05:33.709" v="327" actId="478"/>
          <ac:spMkLst>
            <pc:docMk/>
            <pc:sldMk cId="697234520" sldId="324"/>
            <ac:spMk id="1026" creationId="{00000000-0000-0000-0000-000000000000}"/>
          </ac:spMkLst>
        </pc:spChg>
        <pc:spChg chg="del">
          <ac:chgData name="אוניל פאנקר" userId="d69db3a9-31c2-40ab-9a51-209639d0b7d5" providerId="ADAL" clId="{6FE438BE-C0E2-45CB-A56A-1EA983A81CDB}" dt="2024-05-06T08:05:24.729" v="323" actId="478"/>
          <ac:spMkLst>
            <pc:docMk/>
            <pc:sldMk cId="697234520" sldId="324"/>
            <ac:spMk id="1027" creationId="{00000000-0000-0000-0000-000000000000}"/>
          </ac:spMkLst>
        </pc:spChg>
        <pc:spChg chg="del">
          <ac:chgData name="אוניל פאנקר" userId="d69db3a9-31c2-40ab-9a51-209639d0b7d5" providerId="ADAL" clId="{6FE438BE-C0E2-45CB-A56A-1EA983A81CDB}" dt="2024-05-06T08:05:22.527" v="322" actId="478"/>
          <ac:spMkLst>
            <pc:docMk/>
            <pc:sldMk cId="697234520" sldId="324"/>
            <ac:spMk id="1028" creationId="{00000000-0000-0000-0000-000000000000}"/>
          </ac:spMkLst>
        </pc:spChg>
        <pc:spChg chg="del">
          <ac:chgData name="אוניל פאנקר" userId="d69db3a9-31c2-40ab-9a51-209639d0b7d5" providerId="ADAL" clId="{6FE438BE-C0E2-45CB-A56A-1EA983A81CDB}" dt="2024-05-06T08:05:15.103" v="319" actId="478"/>
          <ac:spMkLst>
            <pc:docMk/>
            <pc:sldMk cId="697234520" sldId="324"/>
            <ac:spMk id="1029" creationId="{00000000-0000-0000-0000-000000000000}"/>
          </ac:spMkLst>
        </pc:spChg>
        <pc:spChg chg="del">
          <ac:chgData name="אוניל פאנקר" userId="d69db3a9-31c2-40ab-9a51-209639d0b7d5" providerId="ADAL" clId="{6FE438BE-C0E2-45CB-A56A-1EA983A81CDB}" dt="2024-05-06T08:05:13.003" v="318" actId="478"/>
          <ac:spMkLst>
            <pc:docMk/>
            <pc:sldMk cId="697234520" sldId="324"/>
            <ac:spMk id="1030" creationId="{00000000-0000-0000-0000-000000000000}"/>
          </ac:spMkLst>
        </pc:spChg>
        <pc:spChg chg="del">
          <ac:chgData name="אוניל פאנקר" userId="d69db3a9-31c2-40ab-9a51-209639d0b7d5" providerId="ADAL" clId="{6FE438BE-C0E2-45CB-A56A-1EA983A81CDB}" dt="2024-05-06T08:05:17.940" v="320" actId="478"/>
          <ac:spMkLst>
            <pc:docMk/>
            <pc:sldMk cId="697234520" sldId="324"/>
            <ac:spMk id="1031" creationId="{00000000-0000-0000-0000-000000000000}"/>
          </ac:spMkLst>
        </pc:spChg>
        <pc:spChg chg="del">
          <ac:chgData name="אוניל פאנקר" userId="d69db3a9-31c2-40ab-9a51-209639d0b7d5" providerId="ADAL" clId="{6FE438BE-C0E2-45CB-A56A-1EA983A81CDB}" dt="2024-05-06T08:05:03.308" v="313" actId="478"/>
          <ac:spMkLst>
            <pc:docMk/>
            <pc:sldMk cId="697234520" sldId="324"/>
            <ac:spMk id="1032" creationId="{00000000-0000-0000-0000-000000000000}"/>
          </ac:spMkLst>
        </pc:spChg>
        <pc:spChg chg="del">
          <ac:chgData name="אוניל פאנקר" userId="d69db3a9-31c2-40ab-9a51-209639d0b7d5" providerId="ADAL" clId="{6FE438BE-C0E2-45CB-A56A-1EA983A81CDB}" dt="2024-05-06T08:05:27.100" v="324" actId="478"/>
          <ac:spMkLst>
            <pc:docMk/>
            <pc:sldMk cId="697234520" sldId="324"/>
            <ac:spMk id="1033" creationId="{00000000-0000-0000-0000-000000000000}"/>
          </ac:spMkLst>
        </pc:spChg>
        <pc:spChg chg="del">
          <ac:chgData name="אוניל פאנקר" userId="d69db3a9-31c2-40ab-9a51-209639d0b7d5" providerId="ADAL" clId="{6FE438BE-C0E2-45CB-A56A-1EA983A81CDB}" dt="2024-05-06T08:05:29.540" v="325" actId="478"/>
          <ac:spMkLst>
            <pc:docMk/>
            <pc:sldMk cId="697234520" sldId="324"/>
            <ac:spMk id="1034" creationId="{00000000-0000-0000-0000-000000000000}"/>
          </ac:spMkLst>
        </pc:spChg>
        <pc:spChg chg="del">
          <ac:chgData name="אוניל פאנקר" userId="d69db3a9-31c2-40ab-9a51-209639d0b7d5" providerId="ADAL" clId="{6FE438BE-C0E2-45CB-A56A-1EA983A81CDB}" dt="2024-05-06T08:05:07.071" v="314" actId="478"/>
          <ac:spMkLst>
            <pc:docMk/>
            <pc:sldMk cId="697234520" sldId="324"/>
            <ac:spMk id="1035" creationId="{00000000-0000-0000-0000-000000000000}"/>
          </ac:spMkLst>
        </pc:spChg>
        <pc:spChg chg="del">
          <ac:chgData name="אוניל פאנקר" userId="d69db3a9-31c2-40ab-9a51-209639d0b7d5" providerId="ADAL" clId="{6FE438BE-C0E2-45CB-A56A-1EA983A81CDB}" dt="2024-05-06T08:05:09.156" v="315" actId="478"/>
          <ac:spMkLst>
            <pc:docMk/>
            <pc:sldMk cId="697234520" sldId="324"/>
            <ac:spMk id="1036" creationId="{00000000-0000-0000-0000-000000000000}"/>
          </ac:spMkLst>
        </pc:spChg>
        <pc:spChg chg="del">
          <ac:chgData name="אוניל פאנקר" userId="d69db3a9-31c2-40ab-9a51-209639d0b7d5" providerId="ADAL" clId="{6FE438BE-C0E2-45CB-A56A-1EA983A81CDB}" dt="2024-05-06T08:05:20.829" v="321" actId="478"/>
          <ac:spMkLst>
            <pc:docMk/>
            <pc:sldMk cId="697234520" sldId="324"/>
            <ac:spMk id="1037" creationId="{00000000-0000-0000-0000-000000000000}"/>
          </ac:spMkLst>
        </pc:spChg>
        <pc:spChg chg="del topLvl">
          <ac:chgData name="אוניל פאנקר" userId="d69db3a9-31c2-40ab-9a51-209639d0b7d5" providerId="ADAL" clId="{6FE438BE-C0E2-45CB-A56A-1EA983A81CDB}" dt="2024-05-06T08:06:41.812" v="339" actId="478"/>
          <ac:spMkLst>
            <pc:docMk/>
            <pc:sldMk cId="697234520" sldId="324"/>
            <ac:spMk id="1038" creationId="{00000000-0000-0000-0000-000000000000}"/>
          </ac:spMkLst>
        </pc:spChg>
        <pc:grpChg chg="add del">
          <ac:chgData name="אוניל פאנקר" userId="d69db3a9-31c2-40ab-9a51-209639d0b7d5" providerId="ADAL" clId="{6FE438BE-C0E2-45CB-A56A-1EA983A81CDB}" dt="2024-05-06T08:05:47.073" v="333" actId="478"/>
          <ac:grpSpMkLst>
            <pc:docMk/>
            <pc:sldMk cId="697234520" sldId="324"/>
            <ac:grpSpMk id="1016" creationId="{00000000-0000-0000-0000-000000000000}"/>
          </ac:grpSpMkLst>
        </pc:grpChg>
        <pc:grpChg chg="del">
          <ac:chgData name="אוניל פאנקר" userId="d69db3a9-31c2-40ab-9a51-209639d0b7d5" providerId="ADAL" clId="{6FE438BE-C0E2-45CB-A56A-1EA983A81CDB}" dt="2024-05-06T08:05:44.851" v="332" actId="478"/>
          <ac:grpSpMkLst>
            <pc:docMk/>
            <pc:sldMk cId="697234520" sldId="324"/>
            <ac:grpSpMk id="1017" creationId="{00000000-0000-0000-0000-000000000000}"/>
          </ac:grpSpMkLst>
        </pc:grpChg>
        <pc:picChg chg="add mod">
          <ac:chgData name="אוניל פאנקר" userId="d69db3a9-31c2-40ab-9a51-209639d0b7d5" providerId="ADAL" clId="{6FE438BE-C0E2-45CB-A56A-1EA983A81CDB}" dt="2024-05-06T08:06:13.825" v="338" actId="1076"/>
          <ac:picMkLst>
            <pc:docMk/>
            <pc:sldMk cId="697234520" sldId="324"/>
            <ac:picMk id="3" creationId="{770ECABB-DD7E-17B6-8B7A-F136CC858315}"/>
          </ac:picMkLst>
        </pc:picChg>
      </pc:sldChg>
      <pc:sldChg chg="addSp delSp modSp add mod">
        <pc:chgData name="אוניל פאנקר" userId="d69db3a9-31c2-40ab-9a51-209639d0b7d5" providerId="ADAL" clId="{6FE438BE-C0E2-45CB-A56A-1EA983A81CDB}" dt="2024-05-21T16:19:52.167" v="2252" actId="207"/>
        <pc:sldMkLst>
          <pc:docMk/>
          <pc:sldMk cId="4034808242" sldId="325"/>
        </pc:sldMkLst>
        <pc:spChg chg="mod">
          <ac:chgData name="אוניל פאנקר" userId="d69db3a9-31c2-40ab-9a51-209639d0b7d5" providerId="ADAL" clId="{6FE438BE-C0E2-45CB-A56A-1EA983A81CDB}" dt="2024-05-21T16:19:52.167" v="2252" actId="207"/>
          <ac:spMkLst>
            <pc:docMk/>
            <pc:sldMk cId="4034808242" sldId="325"/>
            <ac:spMk id="2" creationId="{F0A137BE-D609-486E-BD0C-57E9149F6408}"/>
          </ac:spMkLst>
        </pc:spChg>
        <pc:spChg chg="del mod">
          <ac:chgData name="אוניל פאנקר" userId="d69db3a9-31c2-40ab-9a51-209639d0b7d5" providerId="ADAL" clId="{6FE438BE-C0E2-45CB-A56A-1EA983A81CDB}" dt="2024-05-06T08:12:24.539" v="708" actId="478"/>
          <ac:spMkLst>
            <pc:docMk/>
            <pc:sldMk cId="4034808242" sldId="325"/>
            <ac:spMk id="3" creationId="{B0D3BE3B-FAC8-D20E-4ED6-0BCACC8F19D3}"/>
          </ac:spMkLst>
        </pc:spChg>
        <pc:spChg chg="add mod">
          <ac:chgData name="אוניל פאנקר" userId="d69db3a9-31c2-40ab-9a51-209639d0b7d5" providerId="ADAL" clId="{6FE438BE-C0E2-45CB-A56A-1EA983A81CDB}" dt="2024-05-21T16:19:52.167" v="2252" actId="207"/>
          <ac:spMkLst>
            <pc:docMk/>
            <pc:sldMk cId="4034808242" sldId="325"/>
            <ac:spMk id="4" creationId="{5FD2D927-E457-6F21-BEE7-FC34C0F2B0C4}"/>
          </ac:spMkLst>
        </pc:spChg>
        <pc:spChg chg="add mod">
          <ac:chgData name="אוניל פאנקר" userId="d69db3a9-31c2-40ab-9a51-209639d0b7d5" providerId="ADAL" clId="{6FE438BE-C0E2-45CB-A56A-1EA983A81CDB}" dt="2024-05-21T16:19:52.167" v="2252" actId="207"/>
          <ac:spMkLst>
            <pc:docMk/>
            <pc:sldMk cId="4034808242" sldId="325"/>
            <ac:spMk id="5" creationId="{B342C9E8-86FD-2859-C431-90980B79DE6C}"/>
          </ac:spMkLst>
        </pc:spChg>
        <pc:spChg chg="add mod">
          <ac:chgData name="אוניל פאנקר" userId="d69db3a9-31c2-40ab-9a51-209639d0b7d5" providerId="ADAL" clId="{6FE438BE-C0E2-45CB-A56A-1EA983A81CDB}" dt="2024-05-21T16:19:52.167" v="2252" actId="207"/>
          <ac:spMkLst>
            <pc:docMk/>
            <pc:sldMk cId="4034808242" sldId="325"/>
            <ac:spMk id="6" creationId="{3BADDB7F-C6A7-190D-1646-FF87700A8C75}"/>
          </ac:spMkLst>
        </pc:spChg>
        <pc:spChg chg="add mod">
          <ac:chgData name="אוניל פאנקר" userId="d69db3a9-31c2-40ab-9a51-209639d0b7d5" providerId="ADAL" clId="{6FE438BE-C0E2-45CB-A56A-1EA983A81CDB}" dt="2024-05-21T16:19:52.167" v="2252" actId="207"/>
          <ac:spMkLst>
            <pc:docMk/>
            <pc:sldMk cId="4034808242" sldId="325"/>
            <ac:spMk id="7" creationId="{F3745A84-FF34-0360-BC49-3F522C9D5DE7}"/>
          </ac:spMkLst>
        </pc:spChg>
        <pc:spChg chg="add mod">
          <ac:chgData name="אוניל פאנקר" userId="d69db3a9-31c2-40ab-9a51-209639d0b7d5" providerId="ADAL" clId="{6FE438BE-C0E2-45CB-A56A-1EA983A81CDB}" dt="2024-05-21T16:19:52.167" v="2252" actId="207"/>
          <ac:spMkLst>
            <pc:docMk/>
            <pc:sldMk cId="4034808242" sldId="325"/>
            <ac:spMk id="8" creationId="{7D460DBD-FBC8-A138-6EAB-13925B0FEDE3}"/>
          </ac:spMkLst>
        </pc:spChg>
        <pc:spChg chg="add mod">
          <ac:chgData name="אוניל פאנקר" userId="d69db3a9-31c2-40ab-9a51-209639d0b7d5" providerId="ADAL" clId="{6FE438BE-C0E2-45CB-A56A-1EA983A81CDB}" dt="2024-05-21T16:19:52.167" v="2252" actId="207"/>
          <ac:spMkLst>
            <pc:docMk/>
            <pc:sldMk cId="4034808242" sldId="325"/>
            <ac:spMk id="9" creationId="{E4D0D8FF-AC28-93FB-2ACD-670B6BD38B49}"/>
          </ac:spMkLst>
        </pc:spChg>
        <pc:spChg chg="add mod">
          <ac:chgData name="אוניל פאנקר" userId="d69db3a9-31c2-40ab-9a51-209639d0b7d5" providerId="ADAL" clId="{6FE438BE-C0E2-45CB-A56A-1EA983A81CDB}" dt="2024-05-21T16:19:52.167" v="2252" actId="207"/>
          <ac:spMkLst>
            <pc:docMk/>
            <pc:sldMk cId="4034808242" sldId="325"/>
            <ac:spMk id="10" creationId="{7A0A8B5C-7EAA-A180-C0AC-89FA3943DB7B}"/>
          </ac:spMkLst>
        </pc:spChg>
        <pc:spChg chg="add mod">
          <ac:chgData name="אוניל פאנקר" userId="d69db3a9-31c2-40ab-9a51-209639d0b7d5" providerId="ADAL" clId="{6FE438BE-C0E2-45CB-A56A-1EA983A81CDB}" dt="2024-05-21T16:19:52.167" v="2252" actId="207"/>
          <ac:spMkLst>
            <pc:docMk/>
            <pc:sldMk cId="4034808242" sldId="325"/>
            <ac:spMk id="11" creationId="{981A11F0-56A5-F900-0222-90CFEBD60C05}"/>
          </ac:spMkLst>
        </pc:spChg>
        <pc:spChg chg="add mod">
          <ac:chgData name="אוניל פאנקר" userId="d69db3a9-31c2-40ab-9a51-209639d0b7d5" providerId="ADAL" clId="{6FE438BE-C0E2-45CB-A56A-1EA983A81CDB}" dt="2024-05-21T16:19:52.167" v="2252" actId="207"/>
          <ac:spMkLst>
            <pc:docMk/>
            <pc:sldMk cId="4034808242" sldId="325"/>
            <ac:spMk id="12" creationId="{79B0DC8F-3E75-F5C4-C96F-560A9628F5E7}"/>
          </ac:spMkLst>
        </pc:spChg>
        <pc:spChg chg="add mod">
          <ac:chgData name="אוניל פאנקר" userId="d69db3a9-31c2-40ab-9a51-209639d0b7d5" providerId="ADAL" clId="{6FE438BE-C0E2-45CB-A56A-1EA983A81CDB}" dt="2024-05-21T16:19:52.167" v="2252" actId="207"/>
          <ac:spMkLst>
            <pc:docMk/>
            <pc:sldMk cId="4034808242" sldId="325"/>
            <ac:spMk id="13" creationId="{58854D0A-A56A-FB1F-A172-08F94594981A}"/>
          </ac:spMkLst>
        </pc:spChg>
        <pc:spChg chg="add mod">
          <ac:chgData name="אוניל פאנקר" userId="d69db3a9-31c2-40ab-9a51-209639d0b7d5" providerId="ADAL" clId="{6FE438BE-C0E2-45CB-A56A-1EA983A81CDB}" dt="2024-05-21T16:19:52.167" v="2252" actId="207"/>
          <ac:spMkLst>
            <pc:docMk/>
            <pc:sldMk cId="4034808242" sldId="325"/>
            <ac:spMk id="14" creationId="{784CEFEE-DCFC-E75C-16B8-13824538A604}"/>
          </ac:spMkLst>
        </pc:spChg>
        <pc:spChg chg="add mod">
          <ac:chgData name="אוניל פאנקר" userId="d69db3a9-31c2-40ab-9a51-209639d0b7d5" providerId="ADAL" clId="{6FE438BE-C0E2-45CB-A56A-1EA983A81CDB}" dt="2024-05-21T16:19:52.167" v="2252" actId="207"/>
          <ac:spMkLst>
            <pc:docMk/>
            <pc:sldMk cId="4034808242" sldId="325"/>
            <ac:spMk id="15" creationId="{BBF05907-FB7B-7FC6-AE69-76E13A91260E}"/>
          </ac:spMkLst>
        </pc:spChg>
        <pc:picChg chg="add mod">
          <ac:chgData name="אוניל פאנקר" userId="d69db3a9-31c2-40ab-9a51-209639d0b7d5" providerId="ADAL" clId="{6FE438BE-C0E2-45CB-A56A-1EA983A81CDB}" dt="2024-05-06T08:15:15.694" v="800" actId="1076"/>
          <ac:picMkLst>
            <pc:docMk/>
            <pc:sldMk cId="4034808242" sldId="325"/>
            <ac:picMk id="17" creationId="{3278FC4F-970C-D7BC-8EC1-0E7698F04877}"/>
          </ac:picMkLst>
        </pc:picChg>
        <pc:picChg chg="add mod">
          <ac:chgData name="אוניל פאנקר" userId="d69db3a9-31c2-40ab-9a51-209639d0b7d5" providerId="ADAL" clId="{6FE438BE-C0E2-45CB-A56A-1EA983A81CDB}" dt="2024-05-06T08:15:29.017" v="803" actId="1076"/>
          <ac:picMkLst>
            <pc:docMk/>
            <pc:sldMk cId="4034808242" sldId="325"/>
            <ac:picMk id="19" creationId="{84C9F329-3B78-559E-465F-C02189F244A0}"/>
          </ac:picMkLst>
        </pc:picChg>
        <pc:picChg chg="add mod">
          <ac:chgData name="אוניל פאנקר" userId="d69db3a9-31c2-40ab-9a51-209639d0b7d5" providerId="ADAL" clId="{6FE438BE-C0E2-45CB-A56A-1EA983A81CDB}" dt="2024-05-06T08:15:43.651" v="806" actId="1076"/>
          <ac:picMkLst>
            <pc:docMk/>
            <pc:sldMk cId="4034808242" sldId="325"/>
            <ac:picMk id="21" creationId="{CB5C7304-AA9E-0F24-6565-56BEC6A53B3D}"/>
          </ac:picMkLst>
        </pc:picChg>
        <pc:picChg chg="add mod">
          <ac:chgData name="אוניל פאנקר" userId="d69db3a9-31c2-40ab-9a51-209639d0b7d5" providerId="ADAL" clId="{6FE438BE-C0E2-45CB-A56A-1EA983A81CDB}" dt="2024-05-06T08:19:26.599" v="943" actId="1076"/>
          <ac:picMkLst>
            <pc:docMk/>
            <pc:sldMk cId="4034808242" sldId="325"/>
            <ac:picMk id="23" creationId="{F37C4565-A057-FFD7-D7BE-8B2F7802D3CA}"/>
          </ac:picMkLst>
        </pc:picChg>
      </pc:sldChg>
      <pc:sldChg chg="add ord">
        <pc:chgData name="אוניל פאנקר" userId="d69db3a9-31c2-40ab-9a51-209639d0b7d5" providerId="ADAL" clId="{6FE438BE-C0E2-45CB-A56A-1EA983A81CDB}" dt="2024-05-06T08:19:36.629" v="945"/>
        <pc:sldMkLst>
          <pc:docMk/>
          <pc:sldMk cId="2547567205" sldId="326"/>
        </pc:sldMkLst>
      </pc:sldChg>
      <pc:sldChg chg="addSp delSp modSp add mod ord modNotesTx">
        <pc:chgData name="אוניל פאנקר" userId="d69db3a9-31c2-40ab-9a51-209639d0b7d5" providerId="ADAL" clId="{6FE438BE-C0E2-45CB-A56A-1EA983A81CDB}" dt="2024-05-21T16:22:14.012" v="2274" actId="2711"/>
        <pc:sldMkLst>
          <pc:docMk/>
          <pc:sldMk cId="1962909662" sldId="327"/>
        </pc:sldMkLst>
        <pc:spChg chg="add del mod">
          <ac:chgData name="אוניל פאנקר" userId="d69db3a9-31c2-40ab-9a51-209639d0b7d5" providerId="ADAL" clId="{6FE438BE-C0E2-45CB-A56A-1EA983A81CDB}" dt="2024-05-06T08:24:28.123" v="950" actId="478"/>
          <ac:spMkLst>
            <pc:docMk/>
            <pc:sldMk cId="1962909662" sldId="327"/>
            <ac:spMk id="3" creationId="{97DCBB23-6BF4-C69E-E9B5-516700ECC6B5}"/>
          </ac:spMkLst>
        </pc:spChg>
        <pc:spChg chg="add mod">
          <ac:chgData name="אוניל פאנקר" userId="d69db3a9-31c2-40ab-9a51-209639d0b7d5" providerId="ADAL" clId="{6FE438BE-C0E2-45CB-A56A-1EA983A81CDB}" dt="2024-05-06T08:25:45.497" v="961" actId="20577"/>
          <ac:spMkLst>
            <pc:docMk/>
            <pc:sldMk cId="1962909662" sldId="327"/>
            <ac:spMk id="4" creationId="{7DD66A72-16B9-82AF-D3EC-93CC74E9E96E}"/>
          </ac:spMkLst>
        </pc:spChg>
        <pc:spChg chg="add mod">
          <ac:chgData name="אוניל פאנקר" userId="d69db3a9-31c2-40ab-9a51-209639d0b7d5" providerId="ADAL" clId="{6FE438BE-C0E2-45CB-A56A-1EA983A81CDB}" dt="2024-05-21T16:20:18.026" v="2254" actId="12"/>
          <ac:spMkLst>
            <pc:docMk/>
            <pc:sldMk cId="1962909662" sldId="327"/>
            <ac:spMk id="5" creationId="{F8E59C7C-43B1-2620-81D7-35C7C284D20B}"/>
          </ac:spMkLst>
        </pc:spChg>
        <pc:spChg chg="mod">
          <ac:chgData name="אוניל פאנקר" userId="d69db3a9-31c2-40ab-9a51-209639d0b7d5" providerId="ADAL" clId="{6FE438BE-C0E2-45CB-A56A-1EA983A81CDB}" dt="2024-05-21T16:13:50.446" v="2234" actId="20577"/>
          <ac:spMkLst>
            <pc:docMk/>
            <pc:sldMk cId="1962909662" sldId="327"/>
            <ac:spMk id="6" creationId="{F8BFFFEB-8557-BA35-0164-4BDB2126FA88}"/>
          </ac:spMkLst>
        </pc:spChg>
        <pc:spChg chg="mod">
          <ac:chgData name="אוניל פאנקר" userId="d69db3a9-31c2-40ab-9a51-209639d0b7d5" providerId="ADAL" clId="{6FE438BE-C0E2-45CB-A56A-1EA983A81CDB}" dt="2024-05-21T16:10:10.534" v="2230"/>
          <ac:spMkLst>
            <pc:docMk/>
            <pc:sldMk cId="1962909662" sldId="327"/>
            <ac:spMk id="7" creationId="{7C4078D6-A678-7ADB-CBE1-308F69B723C6}"/>
          </ac:spMkLst>
        </pc:spChg>
        <pc:spChg chg="mod">
          <ac:chgData name="אוניל פאנקר" userId="d69db3a9-31c2-40ab-9a51-209639d0b7d5" providerId="ADAL" clId="{6FE438BE-C0E2-45CB-A56A-1EA983A81CDB}" dt="2024-05-21T16:10:10.534" v="2230"/>
          <ac:spMkLst>
            <pc:docMk/>
            <pc:sldMk cId="1962909662" sldId="327"/>
            <ac:spMk id="8" creationId="{7F535C3F-49BF-5DEA-6578-9340A380C527}"/>
          </ac:spMkLst>
        </pc:spChg>
        <pc:spChg chg="mod">
          <ac:chgData name="אוניל פאנקר" userId="d69db3a9-31c2-40ab-9a51-209639d0b7d5" providerId="ADAL" clId="{6FE438BE-C0E2-45CB-A56A-1EA983A81CDB}" dt="2024-05-21T16:10:10.534" v="2230"/>
          <ac:spMkLst>
            <pc:docMk/>
            <pc:sldMk cId="1962909662" sldId="327"/>
            <ac:spMk id="9" creationId="{6D471E9F-EF41-10D7-A7CA-4F5E492F78F6}"/>
          </ac:spMkLst>
        </pc:spChg>
        <pc:spChg chg="mod">
          <ac:chgData name="אוניל פאנקר" userId="d69db3a9-31c2-40ab-9a51-209639d0b7d5" providerId="ADAL" clId="{6FE438BE-C0E2-45CB-A56A-1EA983A81CDB}" dt="2024-05-21T16:10:10.534" v="2230"/>
          <ac:spMkLst>
            <pc:docMk/>
            <pc:sldMk cId="1962909662" sldId="327"/>
            <ac:spMk id="10" creationId="{5F5AFB41-F53E-F544-EC7A-C3F2C6F84F7B}"/>
          </ac:spMkLst>
        </pc:spChg>
        <pc:spChg chg="mod">
          <ac:chgData name="אוניל פאנקר" userId="d69db3a9-31c2-40ab-9a51-209639d0b7d5" providerId="ADAL" clId="{6FE438BE-C0E2-45CB-A56A-1EA983A81CDB}" dt="2024-05-21T16:10:10.534" v="2230"/>
          <ac:spMkLst>
            <pc:docMk/>
            <pc:sldMk cId="1962909662" sldId="327"/>
            <ac:spMk id="11" creationId="{4388219E-BE07-8752-DD91-ECD09BDA9DDA}"/>
          </ac:spMkLst>
        </pc:spChg>
        <pc:spChg chg="del">
          <ac:chgData name="אוניל פאנקר" userId="d69db3a9-31c2-40ab-9a51-209639d0b7d5" providerId="ADAL" clId="{6FE438BE-C0E2-45CB-A56A-1EA983A81CDB}" dt="2024-05-06T08:24:26.349" v="949" actId="478"/>
          <ac:spMkLst>
            <pc:docMk/>
            <pc:sldMk cId="1962909662" sldId="327"/>
            <ac:spMk id="12" creationId="{89E42C24-18F1-4166-AF39-DD6DDBF41BE4}"/>
          </ac:spMkLst>
        </pc:spChg>
        <pc:spChg chg="mod">
          <ac:chgData name="אוניל פאנקר" userId="d69db3a9-31c2-40ab-9a51-209639d0b7d5" providerId="ADAL" clId="{6FE438BE-C0E2-45CB-A56A-1EA983A81CDB}" dt="2024-05-21T16:10:10.534" v="2230"/>
          <ac:spMkLst>
            <pc:docMk/>
            <pc:sldMk cId="1962909662" sldId="327"/>
            <ac:spMk id="12" creationId="{A5177FB3-639E-8BF9-7233-8E74F1195B91}"/>
          </ac:spMkLst>
        </pc:spChg>
        <pc:spChg chg="mod">
          <ac:chgData name="אוניל פאנקר" userId="d69db3a9-31c2-40ab-9a51-209639d0b7d5" providerId="ADAL" clId="{6FE438BE-C0E2-45CB-A56A-1EA983A81CDB}" dt="2024-05-21T16:10:10.534" v="2230"/>
          <ac:spMkLst>
            <pc:docMk/>
            <pc:sldMk cId="1962909662" sldId="327"/>
            <ac:spMk id="13" creationId="{DAD13D59-A89F-6251-E864-C9955F47A255}"/>
          </ac:spMkLst>
        </pc:spChg>
        <pc:spChg chg="mod">
          <ac:chgData name="אוניל פאנקר" userId="d69db3a9-31c2-40ab-9a51-209639d0b7d5" providerId="ADAL" clId="{6FE438BE-C0E2-45CB-A56A-1EA983A81CDB}" dt="2024-05-21T16:10:10.534" v="2230"/>
          <ac:spMkLst>
            <pc:docMk/>
            <pc:sldMk cId="1962909662" sldId="327"/>
            <ac:spMk id="14" creationId="{BE8FC3DC-32CA-BB9F-B18D-21F121BFC753}"/>
          </ac:spMkLst>
        </pc:spChg>
        <pc:spChg chg="mod">
          <ac:chgData name="אוניל פאנקר" userId="d69db3a9-31c2-40ab-9a51-209639d0b7d5" providerId="ADAL" clId="{6FE438BE-C0E2-45CB-A56A-1EA983A81CDB}" dt="2024-05-21T16:10:10.534" v="2230"/>
          <ac:spMkLst>
            <pc:docMk/>
            <pc:sldMk cId="1962909662" sldId="327"/>
            <ac:spMk id="15" creationId="{97896ABA-3980-E1C5-7BD9-D242542AC364}"/>
          </ac:spMkLst>
        </pc:spChg>
        <pc:spChg chg="mod">
          <ac:chgData name="אוניל פאנקר" userId="d69db3a9-31c2-40ab-9a51-209639d0b7d5" providerId="ADAL" clId="{6FE438BE-C0E2-45CB-A56A-1EA983A81CDB}" dt="2024-05-21T16:10:10.534" v="2230"/>
          <ac:spMkLst>
            <pc:docMk/>
            <pc:sldMk cId="1962909662" sldId="327"/>
            <ac:spMk id="16" creationId="{F006817D-9232-C1FB-5ACC-AC3B41DC35D0}"/>
          </ac:spMkLst>
        </pc:spChg>
        <pc:spChg chg="mod">
          <ac:chgData name="אוניל פאנקר" userId="d69db3a9-31c2-40ab-9a51-209639d0b7d5" providerId="ADAL" clId="{6FE438BE-C0E2-45CB-A56A-1EA983A81CDB}" dt="2024-05-21T16:10:10.534" v="2230"/>
          <ac:spMkLst>
            <pc:docMk/>
            <pc:sldMk cId="1962909662" sldId="327"/>
            <ac:spMk id="17" creationId="{0668C2AC-A144-9A6D-9EE0-D900A31EEA95}"/>
          </ac:spMkLst>
        </pc:spChg>
        <pc:spChg chg="mod">
          <ac:chgData name="אוניל פאנקר" userId="d69db3a9-31c2-40ab-9a51-209639d0b7d5" providerId="ADAL" clId="{6FE438BE-C0E2-45CB-A56A-1EA983A81CDB}" dt="2024-05-21T16:10:10.534" v="2230"/>
          <ac:spMkLst>
            <pc:docMk/>
            <pc:sldMk cId="1962909662" sldId="327"/>
            <ac:spMk id="18" creationId="{EF34061B-8F02-9199-6F0C-949E8611C9A0}"/>
          </ac:spMkLst>
        </pc:spChg>
        <pc:spChg chg="mod">
          <ac:chgData name="אוניל פאנקר" userId="d69db3a9-31c2-40ab-9a51-209639d0b7d5" providerId="ADAL" clId="{6FE438BE-C0E2-45CB-A56A-1EA983A81CDB}" dt="2024-05-21T16:10:10.534" v="2230"/>
          <ac:spMkLst>
            <pc:docMk/>
            <pc:sldMk cId="1962909662" sldId="327"/>
            <ac:spMk id="19" creationId="{47792460-94C8-D806-A6A9-FF101BA18AFE}"/>
          </ac:spMkLst>
        </pc:spChg>
        <pc:spChg chg="mod">
          <ac:chgData name="אוניל פאנקר" userId="d69db3a9-31c2-40ab-9a51-209639d0b7d5" providerId="ADAL" clId="{6FE438BE-C0E2-45CB-A56A-1EA983A81CDB}" dt="2024-05-21T16:10:10.534" v="2230"/>
          <ac:spMkLst>
            <pc:docMk/>
            <pc:sldMk cId="1962909662" sldId="327"/>
            <ac:spMk id="20" creationId="{44B275B1-3564-08C6-991B-D13FF93A27BB}"/>
          </ac:spMkLst>
        </pc:spChg>
        <pc:spChg chg="mod">
          <ac:chgData name="אוניל פאנקר" userId="d69db3a9-31c2-40ab-9a51-209639d0b7d5" providerId="ADAL" clId="{6FE438BE-C0E2-45CB-A56A-1EA983A81CDB}" dt="2024-05-21T16:10:10.534" v="2230"/>
          <ac:spMkLst>
            <pc:docMk/>
            <pc:sldMk cId="1962909662" sldId="327"/>
            <ac:spMk id="21" creationId="{0528E757-DBE3-5334-15C4-6A1BD31FE4E2}"/>
          </ac:spMkLst>
        </pc:spChg>
        <pc:spChg chg="mod">
          <ac:chgData name="אוניל פאנקר" userId="d69db3a9-31c2-40ab-9a51-209639d0b7d5" providerId="ADAL" clId="{6FE438BE-C0E2-45CB-A56A-1EA983A81CDB}" dt="2024-05-21T16:10:10.534" v="2230"/>
          <ac:spMkLst>
            <pc:docMk/>
            <pc:sldMk cId="1962909662" sldId="327"/>
            <ac:spMk id="22" creationId="{B48B33C9-A918-E0BE-A6E8-DB54465DAF03}"/>
          </ac:spMkLst>
        </pc:spChg>
        <pc:spChg chg="mod">
          <ac:chgData name="אוניל פאנקר" userId="d69db3a9-31c2-40ab-9a51-209639d0b7d5" providerId="ADAL" clId="{6FE438BE-C0E2-45CB-A56A-1EA983A81CDB}" dt="2024-05-21T16:10:10.534" v="2230"/>
          <ac:spMkLst>
            <pc:docMk/>
            <pc:sldMk cId="1962909662" sldId="327"/>
            <ac:spMk id="23" creationId="{A78D11ED-FC62-A766-024A-0E5D1E7CDEBD}"/>
          </ac:spMkLst>
        </pc:spChg>
        <pc:spChg chg="mod">
          <ac:chgData name="אוניל פאנקר" userId="d69db3a9-31c2-40ab-9a51-209639d0b7d5" providerId="ADAL" clId="{6FE438BE-C0E2-45CB-A56A-1EA983A81CDB}" dt="2024-05-21T16:10:10.534" v="2230"/>
          <ac:spMkLst>
            <pc:docMk/>
            <pc:sldMk cId="1962909662" sldId="327"/>
            <ac:spMk id="24" creationId="{A8634595-84BB-9C4F-E958-EFE2A716738A}"/>
          </ac:spMkLst>
        </pc:spChg>
        <pc:spChg chg="mod">
          <ac:chgData name="אוניל פאנקר" userId="d69db3a9-31c2-40ab-9a51-209639d0b7d5" providerId="ADAL" clId="{6FE438BE-C0E2-45CB-A56A-1EA983A81CDB}" dt="2024-05-21T16:10:10.534" v="2230"/>
          <ac:spMkLst>
            <pc:docMk/>
            <pc:sldMk cId="1962909662" sldId="327"/>
            <ac:spMk id="25" creationId="{6E63F058-3B64-D569-4869-A6E9F50D8044}"/>
          </ac:spMkLst>
        </pc:spChg>
        <pc:spChg chg="mod">
          <ac:chgData name="אוניל פאנקר" userId="d69db3a9-31c2-40ab-9a51-209639d0b7d5" providerId="ADAL" clId="{6FE438BE-C0E2-45CB-A56A-1EA983A81CDB}" dt="2024-05-21T16:10:10.534" v="2230"/>
          <ac:spMkLst>
            <pc:docMk/>
            <pc:sldMk cId="1962909662" sldId="327"/>
            <ac:spMk id="26" creationId="{89FDBB74-4C34-ECD3-9AF3-C7AB3ED21686}"/>
          </ac:spMkLst>
        </pc:spChg>
        <pc:spChg chg="mod">
          <ac:chgData name="אוניל פאנקר" userId="d69db3a9-31c2-40ab-9a51-209639d0b7d5" providerId="ADAL" clId="{6FE438BE-C0E2-45CB-A56A-1EA983A81CDB}" dt="2024-05-21T16:10:10.534" v="2230"/>
          <ac:spMkLst>
            <pc:docMk/>
            <pc:sldMk cId="1962909662" sldId="327"/>
            <ac:spMk id="27" creationId="{D481E8E1-3440-AFD8-C7AA-B8EF58187DB1}"/>
          </ac:spMkLst>
        </pc:spChg>
        <pc:spChg chg="mod">
          <ac:chgData name="אוניל פאנקר" userId="d69db3a9-31c2-40ab-9a51-209639d0b7d5" providerId="ADAL" clId="{6FE438BE-C0E2-45CB-A56A-1EA983A81CDB}" dt="2024-05-21T16:10:10.534" v="2230"/>
          <ac:spMkLst>
            <pc:docMk/>
            <pc:sldMk cId="1962909662" sldId="327"/>
            <ac:spMk id="28" creationId="{C6AF87C1-A744-2CFD-2854-25563305C1B1}"/>
          </ac:spMkLst>
        </pc:spChg>
        <pc:grpChg chg="add mod">
          <ac:chgData name="אוניל פאנקר" userId="d69db3a9-31c2-40ab-9a51-209639d0b7d5" providerId="ADAL" clId="{6FE438BE-C0E2-45CB-A56A-1EA983A81CDB}" dt="2024-05-21T16:10:15.491" v="2231" actId="1076"/>
          <ac:grpSpMkLst>
            <pc:docMk/>
            <pc:sldMk cId="1962909662" sldId="327"/>
            <ac:grpSpMk id="2" creationId="{04AB5E63-51FA-DD75-7B44-3AB0C9538BEF}"/>
          </ac:grpSpMkLst>
        </pc:grpChg>
        <pc:grpChg chg="mod">
          <ac:chgData name="אוניל פאנקר" userId="d69db3a9-31c2-40ab-9a51-209639d0b7d5" providerId="ADAL" clId="{6FE438BE-C0E2-45CB-A56A-1EA983A81CDB}" dt="2024-05-21T16:10:10.534" v="2230"/>
          <ac:grpSpMkLst>
            <pc:docMk/>
            <pc:sldMk cId="1962909662" sldId="327"/>
            <ac:grpSpMk id="3" creationId="{4D8A5D8F-FFE9-CA36-F1B7-F01D1C93BCE2}"/>
          </ac:grpSpMkLst>
        </pc:grpChg>
        <pc:picChg chg="add del mod">
          <ac:chgData name="אוניל פאנקר" userId="d69db3a9-31c2-40ab-9a51-209639d0b7d5" providerId="ADAL" clId="{6FE438BE-C0E2-45CB-A56A-1EA983A81CDB}" dt="2024-05-21T16:17:51.099" v="2244" actId="478"/>
          <ac:picMkLst>
            <pc:docMk/>
            <pc:sldMk cId="1962909662" sldId="327"/>
            <ac:picMk id="30" creationId="{00D6023A-3DF6-A099-AF62-2B0A242C714F}"/>
          </ac:picMkLst>
        </pc:picChg>
        <pc:picChg chg="add mod">
          <ac:chgData name="אוניל פאנקר" userId="d69db3a9-31c2-40ab-9a51-209639d0b7d5" providerId="ADAL" clId="{6FE438BE-C0E2-45CB-A56A-1EA983A81CDB}" dt="2024-05-21T16:18:25.605" v="2249" actId="1035"/>
          <ac:picMkLst>
            <pc:docMk/>
            <pc:sldMk cId="1962909662" sldId="327"/>
            <ac:picMk id="32" creationId="{24D43124-190D-F953-DB5E-4EBA2B82DBF2}"/>
          </ac:picMkLst>
        </pc:picChg>
      </pc:sldChg>
      <pc:sldChg chg="addSp delSp modSp add del mod modNotesTx">
        <pc:chgData name="אוניל פאנקר" userId="d69db3a9-31c2-40ab-9a51-209639d0b7d5" providerId="ADAL" clId="{6FE438BE-C0E2-45CB-A56A-1EA983A81CDB}" dt="2024-05-21T16:08:13.978" v="2201" actId="47"/>
        <pc:sldMkLst>
          <pc:docMk/>
          <pc:sldMk cId="2653438385" sldId="328"/>
        </pc:sldMkLst>
        <pc:spChg chg="mod">
          <ac:chgData name="אוניל פאנקר" userId="d69db3a9-31c2-40ab-9a51-209639d0b7d5" providerId="ADAL" clId="{6FE438BE-C0E2-45CB-A56A-1EA983A81CDB}" dt="2024-05-06T08:33:41.722" v="1788" actId="20577"/>
          <ac:spMkLst>
            <pc:docMk/>
            <pc:sldMk cId="2653438385" sldId="328"/>
            <ac:spMk id="2" creationId="{F0A137BE-D609-486E-BD0C-57E9149F6408}"/>
          </ac:spMkLst>
        </pc:spChg>
        <pc:spChg chg="del">
          <ac:chgData name="אוניל פאנקר" userId="d69db3a9-31c2-40ab-9a51-209639d0b7d5" providerId="ADAL" clId="{6FE438BE-C0E2-45CB-A56A-1EA983A81CDB}" dt="2024-05-06T08:33:47.215" v="1789" actId="478"/>
          <ac:spMkLst>
            <pc:docMk/>
            <pc:sldMk cId="2653438385" sldId="328"/>
            <ac:spMk id="3" creationId="{B0D3BE3B-FAC8-D20E-4ED6-0BCACC8F19D3}"/>
          </ac:spMkLst>
        </pc:spChg>
        <pc:picChg chg="add mod">
          <ac:chgData name="אוניל פאנקר" userId="d69db3a9-31c2-40ab-9a51-209639d0b7d5" providerId="ADAL" clId="{6FE438BE-C0E2-45CB-A56A-1EA983A81CDB}" dt="2024-05-06T08:37:40.323" v="1868" actId="1036"/>
          <ac:picMkLst>
            <pc:docMk/>
            <pc:sldMk cId="2653438385" sldId="328"/>
            <ac:picMk id="5" creationId="{BC567416-E158-E5F0-A142-9A6520E05DB7}"/>
          </ac:picMkLst>
        </pc:picChg>
      </pc:sldChg>
      <pc:sldChg chg="addSp delSp modSp add del mod">
        <pc:chgData name="אוניל פאנקר" userId="d69db3a9-31c2-40ab-9a51-209639d0b7d5" providerId="ADAL" clId="{6FE438BE-C0E2-45CB-A56A-1EA983A81CDB}" dt="2024-05-21T16:06:54.746" v="2149" actId="47"/>
        <pc:sldMkLst>
          <pc:docMk/>
          <pc:sldMk cId="4031957223" sldId="329"/>
        </pc:sldMkLst>
        <pc:spChg chg="mod">
          <ac:chgData name="אוניל פאנקר" userId="d69db3a9-31c2-40ab-9a51-209639d0b7d5" providerId="ADAL" clId="{6FE438BE-C0E2-45CB-A56A-1EA983A81CDB}" dt="2024-05-06T08:35:44.712" v="1814" actId="313"/>
          <ac:spMkLst>
            <pc:docMk/>
            <pc:sldMk cId="4031957223" sldId="329"/>
            <ac:spMk id="2" creationId="{F0A137BE-D609-486E-BD0C-57E9149F6408}"/>
          </ac:spMkLst>
        </pc:spChg>
        <pc:spChg chg="del">
          <ac:chgData name="אוניל פאנקר" userId="d69db3a9-31c2-40ab-9a51-209639d0b7d5" providerId="ADAL" clId="{6FE438BE-C0E2-45CB-A56A-1EA983A81CDB}" dt="2024-05-06T08:35:41.812" v="1813" actId="478"/>
          <ac:spMkLst>
            <pc:docMk/>
            <pc:sldMk cId="4031957223" sldId="329"/>
            <ac:spMk id="3" creationId="{B0D3BE3B-FAC8-D20E-4ED6-0BCACC8F19D3}"/>
          </ac:spMkLst>
        </pc:spChg>
        <pc:picChg chg="add mod">
          <ac:chgData name="אוניל פאנקר" userId="d69db3a9-31c2-40ab-9a51-209639d0b7d5" providerId="ADAL" clId="{6FE438BE-C0E2-45CB-A56A-1EA983A81CDB}" dt="2024-05-06T08:37:21.366" v="1851" actId="1036"/>
          <ac:picMkLst>
            <pc:docMk/>
            <pc:sldMk cId="4031957223" sldId="329"/>
            <ac:picMk id="5" creationId="{E0AD623A-5F93-D353-34E6-BBEEA32D6301}"/>
          </ac:picMkLst>
        </pc:picChg>
      </pc:sldChg>
      <pc:sldChg chg="addSp delSp modSp add del mod ord">
        <pc:chgData name="אוניל פאנקר" userId="d69db3a9-31c2-40ab-9a51-209639d0b7d5" providerId="ADAL" clId="{6FE438BE-C0E2-45CB-A56A-1EA983A81CDB}" dt="2024-05-06T08:41:03.607" v="1983" actId="47"/>
        <pc:sldMkLst>
          <pc:docMk/>
          <pc:sldMk cId="1446016018" sldId="330"/>
        </pc:sldMkLst>
        <pc:spChg chg="add del mod">
          <ac:chgData name="אוניל פאנקר" userId="d69db3a9-31c2-40ab-9a51-209639d0b7d5" providerId="ADAL" clId="{6FE438BE-C0E2-45CB-A56A-1EA983A81CDB}" dt="2024-05-06T08:39:07.294" v="1921" actId="478"/>
          <ac:spMkLst>
            <pc:docMk/>
            <pc:sldMk cId="1446016018" sldId="330"/>
            <ac:spMk id="3" creationId="{16024977-520D-08BC-9688-DDDFE8E3D0F4}"/>
          </ac:spMkLst>
        </pc:spChg>
        <pc:spChg chg="add del mod">
          <ac:chgData name="אוניל פאנקר" userId="d69db3a9-31c2-40ab-9a51-209639d0b7d5" providerId="ADAL" clId="{6FE438BE-C0E2-45CB-A56A-1EA983A81CDB}" dt="2024-05-06T08:40:18.855" v="1964" actId="478"/>
          <ac:spMkLst>
            <pc:docMk/>
            <pc:sldMk cId="1446016018" sldId="330"/>
            <ac:spMk id="5" creationId="{7C3AE8A5-5469-2553-1C71-7DA5FDAFD843}"/>
          </ac:spMkLst>
        </pc:spChg>
        <pc:spChg chg="add mod">
          <ac:chgData name="אוניל פאנקר" userId="d69db3a9-31c2-40ab-9a51-209639d0b7d5" providerId="ADAL" clId="{6FE438BE-C0E2-45CB-A56A-1EA983A81CDB}" dt="2024-05-06T08:40:38.685" v="1978" actId="1076"/>
          <ac:spMkLst>
            <pc:docMk/>
            <pc:sldMk cId="1446016018" sldId="330"/>
            <ac:spMk id="6" creationId="{B62240F3-FA97-9288-DE8E-4AE92939B654}"/>
          </ac:spMkLst>
        </pc:spChg>
        <pc:spChg chg="del mod">
          <ac:chgData name="אוניל פאנקר" userId="d69db3a9-31c2-40ab-9a51-209639d0b7d5" providerId="ADAL" clId="{6FE438BE-C0E2-45CB-A56A-1EA983A81CDB}" dt="2024-05-06T08:39:02.119" v="1919" actId="478"/>
          <ac:spMkLst>
            <pc:docMk/>
            <pc:sldMk cId="1446016018" sldId="330"/>
            <ac:spMk id="1627" creationId="{00000000-0000-0000-0000-000000000000}"/>
          </ac:spMkLst>
        </pc:spChg>
        <pc:spChg chg="mod">
          <ac:chgData name="אוניל פאנקר" userId="d69db3a9-31c2-40ab-9a51-209639d0b7d5" providerId="ADAL" clId="{6FE438BE-C0E2-45CB-A56A-1EA983A81CDB}" dt="2024-05-06T08:38:55.424" v="1917" actId="14100"/>
          <ac:spMkLst>
            <pc:docMk/>
            <pc:sldMk cId="1446016018" sldId="330"/>
            <ac:spMk id="1628" creationId="{00000000-0000-0000-0000-000000000000}"/>
          </ac:spMkLst>
        </pc:spChg>
        <pc:spChg chg="del">
          <ac:chgData name="אוניל פאנקר" userId="d69db3a9-31c2-40ab-9a51-209639d0b7d5" providerId="ADAL" clId="{6FE438BE-C0E2-45CB-A56A-1EA983A81CDB}" dt="2024-05-06T08:39:05.505" v="1920" actId="478"/>
          <ac:spMkLst>
            <pc:docMk/>
            <pc:sldMk cId="1446016018" sldId="330"/>
            <ac:spMk id="1698" creationId="{00000000-0000-0000-0000-000000000000}"/>
          </ac:spMkLst>
        </pc:spChg>
        <pc:grpChg chg="del">
          <ac:chgData name="אוניל פאנקר" userId="d69db3a9-31c2-40ab-9a51-209639d0b7d5" providerId="ADAL" clId="{6FE438BE-C0E2-45CB-A56A-1EA983A81CDB}" dt="2024-05-06T08:40:31.186" v="1976" actId="478"/>
          <ac:grpSpMkLst>
            <pc:docMk/>
            <pc:sldMk cId="1446016018" sldId="330"/>
            <ac:grpSpMk id="1629" creationId="{00000000-0000-0000-0000-000000000000}"/>
          </ac:grpSpMkLst>
        </pc:grpChg>
        <pc:grpChg chg="del">
          <ac:chgData name="אוניל פאנקר" userId="d69db3a9-31c2-40ab-9a51-209639d0b7d5" providerId="ADAL" clId="{6FE438BE-C0E2-45CB-A56A-1EA983A81CDB}" dt="2024-05-06T08:40:29.966" v="1975" actId="478"/>
          <ac:grpSpMkLst>
            <pc:docMk/>
            <pc:sldMk cId="1446016018" sldId="330"/>
            <ac:grpSpMk id="1652" creationId="{00000000-0000-0000-0000-000000000000}"/>
          </ac:grpSpMkLst>
        </pc:grpChg>
        <pc:grpChg chg="del">
          <ac:chgData name="אוניל פאנקר" userId="d69db3a9-31c2-40ab-9a51-209639d0b7d5" providerId="ADAL" clId="{6FE438BE-C0E2-45CB-A56A-1EA983A81CDB}" dt="2024-05-06T08:39:58.973" v="1931" actId="478"/>
          <ac:grpSpMkLst>
            <pc:docMk/>
            <pc:sldMk cId="1446016018" sldId="330"/>
            <ac:grpSpMk id="1675" creationId="{00000000-0000-0000-0000-000000000000}"/>
          </ac:grpSpMkLst>
        </pc:grpChg>
        <pc:picChg chg="add mod">
          <ac:chgData name="אוניל פאנקר" userId="d69db3a9-31c2-40ab-9a51-209639d0b7d5" providerId="ADAL" clId="{6FE438BE-C0E2-45CB-A56A-1EA983A81CDB}" dt="2024-05-06T08:40:35.052" v="1977" actId="1076"/>
          <ac:picMkLst>
            <pc:docMk/>
            <pc:sldMk cId="1446016018" sldId="330"/>
            <ac:picMk id="4" creationId="{30667C9C-5B42-5667-02A2-E25E3EADE7D3}"/>
          </ac:picMkLst>
        </pc:picChg>
      </pc:sldChg>
      <pc:sldChg chg="addSp delSp modSp add mod">
        <pc:chgData name="אוניל פאנקר" userId="d69db3a9-31c2-40ab-9a51-209639d0b7d5" providerId="ADAL" clId="{6FE438BE-C0E2-45CB-A56A-1EA983A81CDB}" dt="2024-05-06T08:40:55.482" v="1982" actId="1076"/>
        <pc:sldMkLst>
          <pc:docMk/>
          <pc:sldMk cId="1908170663" sldId="331"/>
        </pc:sldMkLst>
        <pc:spChg chg="add del mod">
          <ac:chgData name="אוניל פאנקר" userId="d69db3a9-31c2-40ab-9a51-209639d0b7d5" providerId="ADAL" clId="{6FE438BE-C0E2-45CB-A56A-1EA983A81CDB}" dt="2024-05-06T08:39:21.694" v="1924" actId="478"/>
          <ac:spMkLst>
            <pc:docMk/>
            <pc:sldMk cId="1908170663" sldId="331"/>
            <ac:spMk id="3" creationId="{524D1A78-CBA6-CBA4-1650-58F1A2EC6C2C}"/>
          </ac:spMkLst>
        </pc:spChg>
        <pc:spChg chg="del">
          <ac:chgData name="אוניל פאנקר" userId="d69db3a9-31c2-40ab-9a51-209639d0b7d5" providerId="ADAL" clId="{6FE438BE-C0E2-45CB-A56A-1EA983A81CDB}" dt="2024-05-06T08:39:18.927" v="1923" actId="478"/>
          <ac:spMkLst>
            <pc:docMk/>
            <pc:sldMk cId="1908170663" sldId="331"/>
            <ac:spMk id="4" creationId="{7DD66A72-16B9-82AF-D3EC-93CC74E9E96E}"/>
          </ac:spMkLst>
        </pc:spChg>
        <pc:spChg chg="del">
          <ac:chgData name="אוניל פאנקר" userId="d69db3a9-31c2-40ab-9a51-209639d0b7d5" providerId="ADAL" clId="{6FE438BE-C0E2-45CB-A56A-1EA983A81CDB}" dt="2024-05-06T08:39:22.758" v="1925" actId="478"/>
          <ac:spMkLst>
            <pc:docMk/>
            <pc:sldMk cId="1908170663" sldId="331"/>
            <ac:spMk id="5" creationId="{F8E59C7C-43B1-2620-81D7-35C7C284D20B}"/>
          </ac:spMkLst>
        </pc:spChg>
        <pc:spChg chg="add mod">
          <ac:chgData name="אוניל פאנקר" userId="d69db3a9-31c2-40ab-9a51-209639d0b7d5" providerId="ADAL" clId="{6FE438BE-C0E2-45CB-A56A-1EA983A81CDB}" dt="2024-05-06T08:39:35.289" v="1928" actId="1076"/>
          <ac:spMkLst>
            <pc:docMk/>
            <pc:sldMk cId="1908170663" sldId="331"/>
            <ac:spMk id="6" creationId="{CCCA55E1-B328-5A81-99F1-614C312C2939}"/>
          </ac:spMkLst>
        </pc:spChg>
        <pc:spChg chg="mod">
          <ac:chgData name="אוניל פאנקר" userId="d69db3a9-31c2-40ab-9a51-209639d0b7d5" providerId="ADAL" clId="{6FE438BE-C0E2-45CB-A56A-1EA983A81CDB}" dt="2024-05-06T08:39:45.143" v="1929"/>
          <ac:spMkLst>
            <pc:docMk/>
            <pc:sldMk cId="1908170663" sldId="331"/>
            <ac:spMk id="9" creationId="{FACD69D4-992B-4BA5-5CAD-6C11B51F37D3}"/>
          </ac:spMkLst>
        </pc:spChg>
        <pc:spChg chg="mod">
          <ac:chgData name="אוניל פאנקר" userId="d69db3a9-31c2-40ab-9a51-209639d0b7d5" providerId="ADAL" clId="{6FE438BE-C0E2-45CB-A56A-1EA983A81CDB}" dt="2024-05-06T08:39:45.143" v="1929"/>
          <ac:spMkLst>
            <pc:docMk/>
            <pc:sldMk cId="1908170663" sldId="331"/>
            <ac:spMk id="10" creationId="{71DF7437-57F0-0072-328E-86A5191FA58F}"/>
          </ac:spMkLst>
        </pc:spChg>
        <pc:spChg chg="mod">
          <ac:chgData name="אוניל פאנקר" userId="d69db3a9-31c2-40ab-9a51-209639d0b7d5" providerId="ADAL" clId="{6FE438BE-C0E2-45CB-A56A-1EA983A81CDB}" dt="2024-05-06T08:39:45.143" v="1929"/>
          <ac:spMkLst>
            <pc:docMk/>
            <pc:sldMk cId="1908170663" sldId="331"/>
            <ac:spMk id="11" creationId="{B1D88943-1476-8C09-6B12-31D4501271BB}"/>
          </ac:spMkLst>
        </pc:spChg>
        <pc:spChg chg="mod">
          <ac:chgData name="אוניל פאנקר" userId="d69db3a9-31c2-40ab-9a51-209639d0b7d5" providerId="ADAL" clId="{6FE438BE-C0E2-45CB-A56A-1EA983A81CDB}" dt="2024-05-06T08:39:45.143" v="1929"/>
          <ac:spMkLst>
            <pc:docMk/>
            <pc:sldMk cId="1908170663" sldId="331"/>
            <ac:spMk id="12" creationId="{21C8BCCD-2EF3-7AB1-1B31-EDEB2C34488E}"/>
          </ac:spMkLst>
        </pc:spChg>
        <pc:spChg chg="mod">
          <ac:chgData name="אוניל פאנקר" userId="d69db3a9-31c2-40ab-9a51-209639d0b7d5" providerId="ADAL" clId="{6FE438BE-C0E2-45CB-A56A-1EA983A81CDB}" dt="2024-05-06T08:39:45.143" v="1929"/>
          <ac:spMkLst>
            <pc:docMk/>
            <pc:sldMk cId="1908170663" sldId="331"/>
            <ac:spMk id="13" creationId="{4D33F1E3-484C-95E5-46C4-16B7122EF8F9}"/>
          </ac:spMkLst>
        </pc:spChg>
        <pc:spChg chg="mod">
          <ac:chgData name="אוניל פאנקר" userId="d69db3a9-31c2-40ab-9a51-209639d0b7d5" providerId="ADAL" clId="{6FE438BE-C0E2-45CB-A56A-1EA983A81CDB}" dt="2024-05-06T08:39:45.143" v="1929"/>
          <ac:spMkLst>
            <pc:docMk/>
            <pc:sldMk cId="1908170663" sldId="331"/>
            <ac:spMk id="14" creationId="{B5AA82C1-3B75-7FA6-69E0-3D76683753DF}"/>
          </ac:spMkLst>
        </pc:spChg>
        <pc:spChg chg="mod">
          <ac:chgData name="אוניל פאנקר" userId="d69db3a9-31c2-40ab-9a51-209639d0b7d5" providerId="ADAL" clId="{6FE438BE-C0E2-45CB-A56A-1EA983A81CDB}" dt="2024-05-06T08:39:45.143" v="1929"/>
          <ac:spMkLst>
            <pc:docMk/>
            <pc:sldMk cId="1908170663" sldId="331"/>
            <ac:spMk id="15" creationId="{7727A097-D72E-9524-6685-F02DEB7E7E2B}"/>
          </ac:spMkLst>
        </pc:spChg>
        <pc:spChg chg="mod">
          <ac:chgData name="אוניל פאנקר" userId="d69db3a9-31c2-40ab-9a51-209639d0b7d5" providerId="ADAL" clId="{6FE438BE-C0E2-45CB-A56A-1EA983A81CDB}" dt="2024-05-06T08:39:45.143" v="1929"/>
          <ac:spMkLst>
            <pc:docMk/>
            <pc:sldMk cId="1908170663" sldId="331"/>
            <ac:spMk id="16" creationId="{F8047DB5-7704-4BEB-FFDB-B9563CF57E09}"/>
          </ac:spMkLst>
        </pc:spChg>
        <pc:spChg chg="mod">
          <ac:chgData name="אוניל פאנקר" userId="d69db3a9-31c2-40ab-9a51-209639d0b7d5" providerId="ADAL" clId="{6FE438BE-C0E2-45CB-A56A-1EA983A81CDB}" dt="2024-05-06T08:39:45.143" v="1929"/>
          <ac:spMkLst>
            <pc:docMk/>
            <pc:sldMk cId="1908170663" sldId="331"/>
            <ac:spMk id="17" creationId="{A18FADA8-5027-8A36-824D-176A8D9455E4}"/>
          </ac:spMkLst>
        </pc:spChg>
        <pc:spChg chg="mod">
          <ac:chgData name="אוניל פאנקר" userId="d69db3a9-31c2-40ab-9a51-209639d0b7d5" providerId="ADAL" clId="{6FE438BE-C0E2-45CB-A56A-1EA983A81CDB}" dt="2024-05-06T08:39:45.143" v="1929"/>
          <ac:spMkLst>
            <pc:docMk/>
            <pc:sldMk cId="1908170663" sldId="331"/>
            <ac:spMk id="18" creationId="{8CE049D8-676E-7964-E923-51268D0F7275}"/>
          </ac:spMkLst>
        </pc:spChg>
        <pc:spChg chg="mod">
          <ac:chgData name="אוניל פאנקר" userId="d69db3a9-31c2-40ab-9a51-209639d0b7d5" providerId="ADAL" clId="{6FE438BE-C0E2-45CB-A56A-1EA983A81CDB}" dt="2024-05-06T08:39:45.143" v="1929"/>
          <ac:spMkLst>
            <pc:docMk/>
            <pc:sldMk cId="1908170663" sldId="331"/>
            <ac:spMk id="19" creationId="{86CDB3E5-52CB-1C9D-42C8-E328216D9D30}"/>
          </ac:spMkLst>
        </pc:spChg>
        <pc:spChg chg="mod">
          <ac:chgData name="אוניל פאנקר" userId="d69db3a9-31c2-40ab-9a51-209639d0b7d5" providerId="ADAL" clId="{6FE438BE-C0E2-45CB-A56A-1EA983A81CDB}" dt="2024-05-06T08:39:45.143" v="1929"/>
          <ac:spMkLst>
            <pc:docMk/>
            <pc:sldMk cId="1908170663" sldId="331"/>
            <ac:spMk id="20" creationId="{010A0340-0A09-8E18-DD3E-864FCC96A0B3}"/>
          </ac:spMkLst>
        </pc:spChg>
        <pc:spChg chg="mod">
          <ac:chgData name="אוניל פאנקר" userId="d69db3a9-31c2-40ab-9a51-209639d0b7d5" providerId="ADAL" clId="{6FE438BE-C0E2-45CB-A56A-1EA983A81CDB}" dt="2024-05-06T08:39:45.143" v="1929"/>
          <ac:spMkLst>
            <pc:docMk/>
            <pc:sldMk cId="1908170663" sldId="331"/>
            <ac:spMk id="21" creationId="{8EC54F3B-C60B-FA12-4AB0-A1FA071CEFBF}"/>
          </ac:spMkLst>
        </pc:spChg>
        <pc:spChg chg="mod">
          <ac:chgData name="אוניל פאנקר" userId="d69db3a9-31c2-40ab-9a51-209639d0b7d5" providerId="ADAL" clId="{6FE438BE-C0E2-45CB-A56A-1EA983A81CDB}" dt="2024-05-06T08:39:45.143" v="1929"/>
          <ac:spMkLst>
            <pc:docMk/>
            <pc:sldMk cId="1908170663" sldId="331"/>
            <ac:spMk id="22" creationId="{9F49D440-C12A-4AB3-887B-345D0024D0D8}"/>
          </ac:spMkLst>
        </pc:spChg>
        <pc:spChg chg="mod">
          <ac:chgData name="אוניל פאנקר" userId="d69db3a9-31c2-40ab-9a51-209639d0b7d5" providerId="ADAL" clId="{6FE438BE-C0E2-45CB-A56A-1EA983A81CDB}" dt="2024-05-06T08:39:45.143" v="1929"/>
          <ac:spMkLst>
            <pc:docMk/>
            <pc:sldMk cId="1908170663" sldId="331"/>
            <ac:spMk id="23" creationId="{EC20A84B-26D9-5FEB-5E7F-4E036BD43213}"/>
          </ac:spMkLst>
        </pc:spChg>
        <pc:spChg chg="mod">
          <ac:chgData name="אוניל פאנקר" userId="d69db3a9-31c2-40ab-9a51-209639d0b7d5" providerId="ADAL" clId="{6FE438BE-C0E2-45CB-A56A-1EA983A81CDB}" dt="2024-05-06T08:39:45.143" v="1929"/>
          <ac:spMkLst>
            <pc:docMk/>
            <pc:sldMk cId="1908170663" sldId="331"/>
            <ac:spMk id="24" creationId="{4087433E-FD34-8D5C-4FDE-97125033FF1A}"/>
          </ac:spMkLst>
        </pc:spChg>
        <pc:spChg chg="mod">
          <ac:chgData name="אוניל פאנקר" userId="d69db3a9-31c2-40ab-9a51-209639d0b7d5" providerId="ADAL" clId="{6FE438BE-C0E2-45CB-A56A-1EA983A81CDB}" dt="2024-05-06T08:39:45.143" v="1929"/>
          <ac:spMkLst>
            <pc:docMk/>
            <pc:sldMk cId="1908170663" sldId="331"/>
            <ac:spMk id="25" creationId="{B2E29915-31B5-CEF4-2674-1E57316AC6FA}"/>
          </ac:spMkLst>
        </pc:spChg>
        <pc:spChg chg="mod">
          <ac:chgData name="אוניל פאנקר" userId="d69db3a9-31c2-40ab-9a51-209639d0b7d5" providerId="ADAL" clId="{6FE438BE-C0E2-45CB-A56A-1EA983A81CDB}" dt="2024-05-06T08:39:45.143" v="1929"/>
          <ac:spMkLst>
            <pc:docMk/>
            <pc:sldMk cId="1908170663" sldId="331"/>
            <ac:spMk id="26" creationId="{40207FDD-9A12-A9EE-5089-8B768A8B4995}"/>
          </ac:spMkLst>
        </pc:spChg>
        <pc:spChg chg="mod">
          <ac:chgData name="אוניל פאנקר" userId="d69db3a9-31c2-40ab-9a51-209639d0b7d5" providerId="ADAL" clId="{6FE438BE-C0E2-45CB-A56A-1EA983A81CDB}" dt="2024-05-06T08:39:45.143" v="1929"/>
          <ac:spMkLst>
            <pc:docMk/>
            <pc:sldMk cId="1908170663" sldId="331"/>
            <ac:spMk id="27" creationId="{804CC838-4731-9A59-BC31-E1FD10ECCC2C}"/>
          </ac:spMkLst>
        </pc:spChg>
        <pc:spChg chg="mod">
          <ac:chgData name="אוניל פאנקר" userId="d69db3a9-31c2-40ab-9a51-209639d0b7d5" providerId="ADAL" clId="{6FE438BE-C0E2-45CB-A56A-1EA983A81CDB}" dt="2024-05-06T08:39:45.143" v="1929"/>
          <ac:spMkLst>
            <pc:docMk/>
            <pc:sldMk cId="1908170663" sldId="331"/>
            <ac:spMk id="28" creationId="{0B5194A9-E28E-F03F-4FBF-28F4C08F421F}"/>
          </ac:spMkLst>
        </pc:spChg>
        <pc:spChg chg="mod">
          <ac:chgData name="אוניל פאנקר" userId="d69db3a9-31c2-40ab-9a51-209639d0b7d5" providerId="ADAL" clId="{6FE438BE-C0E2-45CB-A56A-1EA983A81CDB}" dt="2024-05-06T08:39:45.143" v="1929"/>
          <ac:spMkLst>
            <pc:docMk/>
            <pc:sldMk cId="1908170663" sldId="331"/>
            <ac:spMk id="29" creationId="{F8EFA6F0-021E-BE97-52F1-BFA5E8B4A685}"/>
          </ac:spMkLst>
        </pc:spChg>
        <pc:spChg chg="mod">
          <ac:chgData name="אוניל פאנקר" userId="d69db3a9-31c2-40ab-9a51-209639d0b7d5" providerId="ADAL" clId="{6FE438BE-C0E2-45CB-A56A-1EA983A81CDB}" dt="2024-05-06T08:39:45.143" v="1929"/>
          <ac:spMkLst>
            <pc:docMk/>
            <pc:sldMk cId="1908170663" sldId="331"/>
            <ac:spMk id="31" creationId="{9FDC15B7-CF0F-040E-7717-E08359F5DD47}"/>
          </ac:spMkLst>
        </pc:spChg>
        <pc:spChg chg="mod">
          <ac:chgData name="אוניל פאנקר" userId="d69db3a9-31c2-40ab-9a51-209639d0b7d5" providerId="ADAL" clId="{6FE438BE-C0E2-45CB-A56A-1EA983A81CDB}" dt="2024-05-06T08:39:45.143" v="1929"/>
          <ac:spMkLst>
            <pc:docMk/>
            <pc:sldMk cId="1908170663" sldId="331"/>
            <ac:spMk id="33" creationId="{BE6A2002-C4D7-F393-EB1C-E486EF5C850A}"/>
          </ac:spMkLst>
        </pc:spChg>
        <pc:spChg chg="mod">
          <ac:chgData name="אוניל פאנקר" userId="d69db3a9-31c2-40ab-9a51-209639d0b7d5" providerId="ADAL" clId="{6FE438BE-C0E2-45CB-A56A-1EA983A81CDB}" dt="2024-05-06T08:39:45.143" v="1929"/>
          <ac:spMkLst>
            <pc:docMk/>
            <pc:sldMk cId="1908170663" sldId="331"/>
            <ac:spMk id="34" creationId="{409D4B6D-7BBB-DA7E-A8CF-ECC204A096EB}"/>
          </ac:spMkLst>
        </pc:spChg>
        <pc:spChg chg="mod">
          <ac:chgData name="אוניל פאנקר" userId="d69db3a9-31c2-40ab-9a51-209639d0b7d5" providerId="ADAL" clId="{6FE438BE-C0E2-45CB-A56A-1EA983A81CDB}" dt="2024-05-06T08:39:45.143" v="1929"/>
          <ac:spMkLst>
            <pc:docMk/>
            <pc:sldMk cId="1908170663" sldId="331"/>
            <ac:spMk id="35" creationId="{0659DB79-B5B1-B0A0-9E99-57C066FC9F5C}"/>
          </ac:spMkLst>
        </pc:spChg>
        <pc:spChg chg="mod">
          <ac:chgData name="אוניל פאנקר" userId="d69db3a9-31c2-40ab-9a51-209639d0b7d5" providerId="ADAL" clId="{6FE438BE-C0E2-45CB-A56A-1EA983A81CDB}" dt="2024-05-06T08:39:45.143" v="1929"/>
          <ac:spMkLst>
            <pc:docMk/>
            <pc:sldMk cId="1908170663" sldId="331"/>
            <ac:spMk id="36" creationId="{80C297FE-547F-E931-0029-802E6966E19F}"/>
          </ac:spMkLst>
        </pc:spChg>
        <pc:spChg chg="mod">
          <ac:chgData name="אוניל פאנקר" userId="d69db3a9-31c2-40ab-9a51-209639d0b7d5" providerId="ADAL" clId="{6FE438BE-C0E2-45CB-A56A-1EA983A81CDB}" dt="2024-05-06T08:39:45.143" v="1929"/>
          <ac:spMkLst>
            <pc:docMk/>
            <pc:sldMk cId="1908170663" sldId="331"/>
            <ac:spMk id="37" creationId="{BFDCAB11-89AC-82A4-C5A3-E3F101964C9C}"/>
          </ac:spMkLst>
        </pc:spChg>
        <pc:spChg chg="mod">
          <ac:chgData name="אוניל פאנקר" userId="d69db3a9-31c2-40ab-9a51-209639d0b7d5" providerId="ADAL" clId="{6FE438BE-C0E2-45CB-A56A-1EA983A81CDB}" dt="2024-05-06T08:39:45.143" v="1929"/>
          <ac:spMkLst>
            <pc:docMk/>
            <pc:sldMk cId="1908170663" sldId="331"/>
            <ac:spMk id="38" creationId="{4F3BF48C-EB80-48D4-92E5-17FCFAEA0651}"/>
          </ac:spMkLst>
        </pc:spChg>
        <pc:spChg chg="mod">
          <ac:chgData name="אוניל פאנקר" userId="d69db3a9-31c2-40ab-9a51-209639d0b7d5" providerId="ADAL" clId="{6FE438BE-C0E2-45CB-A56A-1EA983A81CDB}" dt="2024-05-06T08:39:45.143" v="1929"/>
          <ac:spMkLst>
            <pc:docMk/>
            <pc:sldMk cId="1908170663" sldId="331"/>
            <ac:spMk id="39" creationId="{B10D2ACA-CE2D-C8EA-7B4C-4342D917AA17}"/>
          </ac:spMkLst>
        </pc:spChg>
        <pc:spChg chg="mod">
          <ac:chgData name="אוניל פאנקר" userId="d69db3a9-31c2-40ab-9a51-209639d0b7d5" providerId="ADAL" clId="{6FE438BE-C0E2-45CB-A56A-1EA983A81CDB}" dt="2024-05-06T08:39:45.143" v="1929"/>
          <ac:spMkLst>
            <pc:docMk/>
            <pc:sldMk cId="1908170663" sldId="331"/>
            <ac:spMk id="40" creationId="{64C27655-EF3A-E97C-FABC-284AFEB964DC}"/>
          </ac:spMkLst>
        </pc:spChg>
        <pc:spChg chg="mod">
          <ac:chgData name="אוניל פאנקר" userId="d69db3a9-31c2-40ab-9a51-209639d0b7d5" providerId="ADAL" clId="{6FE438BE-C0E2-45CB-A56A-1EA983A81CDB}" dt="2024-05-06T08:39:45.143" v="1929"/>
          <ac:spMkLst>
            <pc:docMk/>
            <pc:sldMk cId="1908170663" sldId="331"/>
            <ac:spMk id="41" creationId="{A3386431-FB21-6F48-BE3F-69D70FF03D01}"/>
          </ac:spMkLst>
        </pc:spChg>
        <pc:spChg chg="mod">
          <ac:chgData name="אוניל פאנקר" userId="d69db3a9-31c2-40ab-9a51-209639d0b7d5" providerId="ADAL" clId="{6FE438BE-C0E2-45CB-A56A-1EA983A81CDB}" dt="2024-05-06T08:39:45.143" v="1929"/>
          <ac:spMkLst>
            <pc:docMk/>
            <pc:sldMk cId="1908170663" sldId="331"/>
            <ac:spMk id="42" creationId="{6FEAE883-43C2-641D-3FBE-0D7880EF0A27}"/>
          </ac:spMkLst>
        </pc:spChg>
        <pc:spChg chg="mod">
          <ac:chgData name="אוניל פאנקר" userId="d69db3a9-31c2-40ab-9a51-209639d0b7d5" providerId="ADAL" clId="{6FE438BE-C0E2-45CB-A56A-1EA983A81CDB}" dt="2024-05-06T08:39:45.143" v="1929"/>
          <ac:spMkLst>
            <pc:docMk/>
            <pc:sldMk cId="1908170663" sldId="331"/>
            <ac:spMk id="43" creationId="{D3C83BA4-90EA-2B26-8462-458D3E90F5C3}"/>
          </ac:spMkLst>
        </pc:spChg>
        <pc:spChg chg="mod">
          <ac:chgData name="אוניל פאנקר" userId="d69db3a9-31c2-40ab-9a51-209639d0b7d5" providerId="ADAL" clId="{6FE438BE-C0E2-45CB-A56A-1EA983A81CDB}" dt="2024-05-06T08:39:45.143" v="1929"/>
          <ac:spMkLst>
            <pc:docMk/>
            <pc:sldMk cId="1908170663" sldId="331"/>
            <ac:spMk id="44" creationId="{265DA2A2-9E64-65D1-96D0-C760C55E9EF6}"/>
          </ac:spMkLst>
        </pc:spChg>
        <pc:spChg chg="mod">
          <ac:chgData name="אוניל פאנקר" userId="d69db3a9-31c2-40ab-9a51-209639d0b7d5" providerId="ADAL" clId="{6FE438BE-C0E2-45CB-A56A-1EA983A81CDB}" dt="2024-05-06T08:39:45.143" v="1929"/>
          <ac:spMkLst>
            <pc:docMk/>
            <pc:sldMk cId="1908170663" sldId="331"/>
            <ac:spMk id="45" creationId="{C4CBE149-7F00-742E-7117-B1E618A45F96}"/>
          </ac:spMkLst>
        </pc:spChg>
        <pc:spChg chg="mod">
          <ac:chgData name="אוניל פאנקר" userId="d69db3a9-31c2-40ab-9a51-209639d0b7d5" providerId="ADAL" clId="{6FE438BE-C0E2-45CB-A56A-1EA983A81CDB}" dt="2024-05-06T08:39:45.143" v="1929"/>
          <ac:spMkLst>
            <pc:docMk/>
            <pc:sldMk cId="1908170663" sldId="331"/>
            <ac:spMk id="46" creationId="{BFB92996-219F-8EB7-8F6A-6A30CA75CB7C}"/>
          </ac:spMkLst>
        </pc:spChg>
        <pc:spChg chg="mod">
          <ac:chgData name="אוניל פאנקר" userId="d69db3a9-31c2-40ab-9a51-209639d0b7d5" providerId="ADAL" clId="{6FE438BE-C0E2-45CB-A56A-1EA983A81CDB}" dt="2024-05-06T08:39:45.143" v="1929"/>
          <ac:spMkLst>
            <pc:docMk/>
            <pc:sldMk cId="1908170663" sldId="331"/>
            <ac:spMk id="47" creationId="{70893D89-68AB-040B-4B07-F565E5F92752}"/>
          </ac:spMkLst>
        </pc:spChg>
        <pc:spChg chg="mod">
          <ac:chgData name="אוניל פאנקר" userId="d69db3a9-31c2-40ab-9a51-209639d0b7d5" providerId="ADAL" clId="{6FE438BE-C0E2-45CB-A56A-1EA983A81CDB}" dt="2024-05-06T08:39:45.143" v="1929"/>
          <ac:spMkLst>
            <pc:docMk/>
            <pc:sldMk cId="1908170663" sldId="331"/>
            <ac:spMk id="48" creationId="{9627E1BB-B6E8-11E0-CB51-8C8FD1ED88DB}"/>
          </ac:spMkLst>
        </pc:spChg>
        <pc:spChg chg="mod">
          <ac:chgData name="אוניל פאנקר" userId="d69db3a9-31c2-40ab-9a51-209639d0b7d5" providerId="ADAL" clId="{6FE438BE-C0E2-45CB-A56A-1EA983A81CDB}" dt="2024-05-06T08:39:45.143" v="1929"/>
          <ac:spMkLst>
            <pc:docMk/>
            <pc:sldMk cId="1908170663" sldId="331"/>
            <ac:spMk id="49" creationId="{87E46877-4AA7-D177-CC24-CA8B54871D9C}"/>
          </ac:spMkLst>
        </pc:spChg>
        <pc:spChg chg="mod">
          <ac:chgData name="אוניל פאנקר" userId="d69db3a9-31c2-40ab-9a51-209639d0b7d5" providerId="ADAL" clId="{6FE438BE-C0E2-45CB-A56A-1EA983A81CDB}" dt="2024-05-06T08:39:45.143" v="1929"/>
          <ac:spMkLst>
            <pc:docMk/>
            <pc:sldMk cId="1908170663" sldId="331"/>
            <ac:spMk id="50" creationId="{2EA52504-CB52-6DD2-545E-220A90EEBF99}"/>
          </ac:spMkLst>
        </pc:spChg>
        <pc:spChg chg="mod">
          <ac:chgData name="אוניל פאנקר" userId="d69db3a9-31c2-40ab-9a51-209639d0b7d5" providerId="ADAL" clId="{6FE438BE-C0E2-45CB-A56A-1EA983A81CDB}" dt="2024-05-06T08:39:45.143" v="1929"/>
          <ac:spMkLst>
            <pc:docMk/>
            <pc:sldMk cId="1908170663" sldId="331"/>
            <ac:spMk id="51" creationId="{26EF7449-D14F-D7E6-8F69-91E838EEE95A}"/>
          </ac:spMkLst>
        </pc:spChg>
        <pc:spChg chg="mod">
          <ac:chgData name="אוניל פאנקר" userId="d69db3a9-31c2-40ab-9a51-209639d0b7d5" providerId="ADAL" clId="{6FE438BE-C0E2-45CB-A56A-1EA983A81CDB}" dt="2024-05-06T08:39:45.143" v="1929"/>
          <ac:spMkLst>
            <pc:docMk/>
            <pc:sldMk cId="1908170663" sldId="331"/>
            <ac:spMk id="52" creationId="{C46F4C25-0792-90BB-86E7-DB45A54E73D9}"/>
          </ac:spMkLst>
        </pc:spChg>
        <pc:spChg chg="mod">
          <ac:chgData name="אוניל פאנקר" userId="d69db3a9-31c2-40ab-9a51-209639d0b7d5" providerId="ADAL" clId="{6FE438BE-C0E2-45CB-A56A-1EA983A81CDB}" dt="2024-05-06T08:39:45.143" v="1929"/>
          <ac:spMkLst>
            <pc:docMk/>
            <pc:sldMk cId="1908170663" sldId="331"/>
            <ac:spMk id="55" creationId="{2B027CA0-68E9-4165-DF9A-138BA74D6D4C}"/>
          </ac:spMkLst>
        </pc:spChg>
        <pc:spChg chg="mod">
          <ac:chgData name="אוניל פאנקר" userId="d69db3a9-31c2-40ab-9a51-209639d0b7d5" providerId="ADAL" clId="{6FE438BE-C0E2-45CB-A56A-1EA983A81CDB}" dt="2024-05-06T08:39:45.143" v="1929"/>
          <ac:spMkLst>
            <pc:docMk/>
            <pc:sldMk cId="1908170663" sldId="331"/>
            <ac:spMk id="56" creationId="{AECF4AB3-392C-05E6-534F-FD76DAE61691}"/>
          </ac:spMkLst>
        </pc:spChg>
        <pc:spChg chg="mod">
          <ac:chgData name="אוניל פאנקר" userId="d69db3a9-31c2-40ab-9a51-209639d0b7d5" providerId="ADAL" clId="{6FE438BE-C0E2-45CB-A56A-1EA983A81CDB}" dt="2024-05-06T08:39:45.143" v="1929"/>
          <ac:spMkLst>
            <pc:docMk/>
            <pc:sldMk cId="1908170663" sldId="331"/>
            <ac:spMk id="57" creationId="{AC6FCAF7-9FE8-4B6B-FE87-BF174478D001}"/>
          </ac:spMkLst>
        </pc:spChg>
        <pc:spChg chg="mod">
          <ac:chgData name="אוניל פאנקר" userId="d69db3a9-31c2-40ab-9a51-209639d0b7d5" providerId="ADAL" clId="{6FE438BE-C0E2-45CB-A56A-1EA983A81CDB}" dt="2024-05-06T08:39:45.143" v="1929"/>
          <ac:spMkLst>
            <pc:docMk/>
            <pc:sldMk cId="1908170663" sldId="331"/>
            <ac:spMk id="58" creationId="{04A52374-0FCF-FAED-87EA-3922CB672612}"/>
          </ac:spMkLst>
        </pc:spChg>
        <pc:spChg chg="mod">
          <ac:chgData name="אוניל פאנקר" userId="d69db3a9-31c2-40ab-9a51-209639d0b7d5" providerId="ADAL" clId="{6FE438BE-C0E2-45CB-A56A-1EA983A81CDB}" dt="2024-05-06T08:39:45.143" v="1929"/>
          <ac:spMkLst>
            <pc:docMk/>
            <pc:sldMk cId="1908170663" sldId="331"/>
            <ac:spMk id="59" creationId="{040E2977-1574-BF45-C449-4D896741B2AF}"/>
          </ac:spMkLst>
        </pc:spChg>
        <pc:spChg chg="mod">
          <ac:chgData name="אוניל פאנקר" userId="d69db3a9-31c2-40ab-9a51-209639d0b7d5" providerId="ADAL" clId="{6FE438BE-C0E2-45CB-A56A-1EA983A81CDB}" dt="2024-05-06T08:39:45.143" v="1929"/>
          <ac:spMkLst>
            <pc:docMk/>
            <pc:sldMk cId="1908170663" sldId="331"/>
            <ac:spMk id="60" creationId="{026D4A47-0F0F-E1D1-841C-E46009869B2A}"/>
          </ac:spMkLst>
        </pc:spChg>
        <pc:spChg chg="mod">
          <ac:chgData name="אוניל פאנקר" userId="d69db3a9-31c2-40ab-9a51-209639d0b7d5" providerId="ADAL" clId="{6FE438BE-C0E2-45CB-A56A-1EA983A81CDB}" dt="2024-05-06T08:39:45.143" v="1929"/>
          <ac:spMkLst>
            <pc:docMk/>
            <pc:sldMk cId="1908170663" sldId="331"/>
            <ac:spMk id="61" creationId="{27DFFED4-3DC7-F488-FA2F-51F0DB69B160}"/>
          </ac:spMkLst>
        </pc:spChg>
        <pc:spChg chg="mod">
          <ac:chgData name="אוניל פאנקר" userId="d69db3a9-31c2-40ab-9a51-209639d0b7d5" providerId="ADAL" clId="{6FE438BE-C0E2-45CB-A56A-1EA983A81CDB}" dt="2024-05-06T08:39:45.143" v="1929"/>
          <ac:spMkLst>
            <pc:docMk/>
            <pc:sldMk cId="1908170663" sldId="331"/>
            <ac:spMk id="62" creationId="{0C3A95D8-2EE1-AF11-FA5A-294B6C761C94}"/>
          </ac:spMkLst>
        </pc:spChg>
        <pc:spChg chg="mod">
          <ac:chgData name="אוניל פאנקר" userId="d69db3a9-31c2-40ab-9a51-209639d0b7d5" providerId="ADAL" clId="{6FE438BE-C0E2-45CB-A56A-1EA983A81CDB}" dt="2024-05-06T08:39:45.143" v="1929"/>
          <ac:spMkLst>
            <pc:docMk/>
            <pc:sldMk cId="1908170663" sldId="331"/>
            <ac:spMk id="63" creationId="{A56948AC-D618-1A3A-935F-BBAA7FD2DDDF}"/>
          </ac:spMkLst>
        </pc:spChg>
        <pc:spChg chg="mod">
          <ac:chgData name="אוניל פאנקר" userId="d69db3a9-31c2-40ab-9a51-209639d0b7d5" providerId="ADAL" clId="{6FE438BE-C0E2-45CB-A56A-1EA983A81CDB}" dt="2024-05-06T08:39:45.143" v="1929"/>
          <ac:spMkLst>
            <pc:docMk/>
            <pc:sldMk cId="1908170663" sldId="331"/>
            <ac:spMk id="64" creationId="{2557F280-5E28-9E64-9754-E1ACD47C72D9}"/>
          </ac:spMkLst>
        </pc:spChg>
        <pc:spChg chg="mod">
          <ac:chgData name="אוניל פאנקר" userId="d69db3a9-31c2-40ab-9a51-209639d0b7d5" providerId="ADAL" clId="{6FE438BE-C0E2-45CB-A56A-1EA983A81CDB}" dt="2024-05-06T08:39:45.143" v="1929"/>
          <ac:spMkLst>
            <pc:docMk/>
            <pc:sldMk cId="1908170663" sldId="331"/>
            <ac:spMk id="65" creationId="{7AF111E7-D763-3DCB-57A6-726A353F0124}"/>
          </ac:spMkLst>
        </pc:spChg>
        <pc:spChg chg="mod">
          <ac:chgData name="אוניל פאנקר" userId="d69db3a9-31c2-40ab-9a51-209639d0b7d5" providerId="ADAL" clId="{6FE438BE-C0E2-45CB-A56A-1EA983A81CDB}" dt="2024-05-06T08:39:45.143" v="1929"/>
          <ac:spMkLst>
            <pc:docMk/>
            <pc:sldMk cId="1908170663" sldId="331"/>
            <ac:spMk id="66" creationId="{681621AE-5F99-F36E-F36B-BE3A2150D41F}"/>
          </ac:spMkLst>
        </pc:spChg>
        <pc:spChg chg="mod">
          <ac:chgData name="אוניל פאנקר" userId="d69db3a9-31c2-40ab-9a51-209639d0b7d5" providerId="ADAL" clId="{6FE438BE-C0E2-45CB-A56A-1EA983A81CDB}" dt="2024-05-06T08:39:45.143" v="1929"/>
          <ac:spMkLst>
            <pc:docMk/>
            <pc:sldMk cId="1908170663" sldId="331"/>
            <ac:spMk id="67" creationId="{F55F28CB-7238-8CDD-7B03-A5F5222E6A93}"/>
          </ac:spMkLst>
        </pc:spChg>
        <pc:spChg chg="mod">
          <ac:chgData name="אוניל פאנקר" userId="d69db3a9-31c2-40ab-9a51-209639d0b7d5" providerId="ADAL" clId="{6FE438BE-C0E2-45CB-A56A-1EA983A81CDB}" dt="2024-05-06T08:39:45.143" v="1929"/>
          <ac:spMkLst>
            <pc:docMk/>
            <pc:sldMk cId="1908170663" sldId="331"/>
            <ac:spMk id="68" creationId="{203453EC-BC73-5E14-54F2-D71FCC8AD3E2}"/>
          </ac:spMkLst>
        </pc:spChg>
        <pc:spChg chg="mod">
          <ac:chgData name="אוניל פאנקר" userId="d69db3a9-31c2-40ab-9a51-209639d0b7d5" providerId="ADAL" clId="{6FE438BE-C0E2-45CB-A56A-1EA983A81CDB}" dt="2024-05-06T08:39:45.143" v="1929"/>
          <ac:spMkLst>
            <pc:docMk/>
            <pc:sldMk cId="1908170663" sldId="331"/>
            <ac:spMk id="69" creationId="{AA6CCB62-A9B5-89F2-0066-CDF6D59CA93C}"/>
          </ac:spMkLst>
        </pc:spChg>
        <pc:spChg chg="mod">
          <ac:chgData name="אוניל פאנקר" userId="d69db3a9-31c2-40ab-9a51-209639d0b7d5" providerId="ADAL" clId="{6FE438BE-C0E2-45CB-A56A-1EA983A81CDB}" dt="2024-05-06T08:39:45.143" v="1929"/>
          <ac:spMkLst>
            <pc:docMk/>
            <pc:sldMk cId="1908170663" sldId="331"/>
            <ac:spMk id="70" creationId="{5F57753D-3828-E3B2-E49D-035E72FCBB41}"/>
          </ac:spMkLst>
        </pc:spChg>
        <pc:spChg chg="mod">
          <ac:chgData name="אוניל פאנקר" userId="d69db3a9-31c2-40ab-9a51-209639d0b7d5" providerId="ADAL" clId="{6FE438BE-C0E2-45CB-A56A-1EA983A81CDB}" dt="2024-05-06T08:39:45.143" v="1929"/>
          <ac:spMkLst>
            <pc:docMk/>
            <pc:sldMk cId="1908170663" sldId="331"/>
            <ac:spMk id="71" creationId="{A79B83E0-398F-9A3A-2293-FCCC940B930E}"/>
          </ac:spMkLst>
        </pc:spChg>
        <pc:spChg chg="mod">
          <ac:chgData name="אוניל פאנקר" userId="d69db3a9-31c2-40ab-9a51-209639d0b7d5" providerId="ADAL" clId="{6FE438BE-C0E2-45CB-A56A-1EA983A81CDB}" dt="2024-05-06T08:39:45.143" v="1929"/>
          <ac:spMkLst>
            <pc:docMk/>
            <pc:sldMk cId="1908170663" sldId="331"/>
            <ac:spMk id="72" creationId="{3E136179-A89A-85C0-76C2-D5A5529253E8}"/>
          </ac:spMkLst>
        </pc:spChg>
        <pc:spChg chg="mod">
          <ac:chgData name="אוניל פאנקר" userId="d69db3a9-31c2-40ab-9a51-209639d0b7d5" providerId="ADAL" clId="{6FE438BE-C0E2-45CB-A56A-1EA983A81CDB}" dt="2024-05-06T08:39:45.143" v="1929"/>
          <ac:spMkLst>
            <pc:docMk/>
            <pc:sldMk cId="1908170663" sldId="331"/>
            <ac:spMk id="73" creationId="{94F0699A-6F65-A710-EFEB-2E95B0C02CEE}"/>
          </ac:spMkLst>
        </pc:spChg>
        <pc:spChg chg="mod">
          <ac:chgData name="אוניל פאנקר" userId="d69db3a9-31c2-40ab-9a51-209639d0b7d5" providerId="ADAL" clId="{6FE438BE-C0E2-45CB-A56A-1EA983A81CDB}" dt="2024-05-06T08:39:45.143" v="1929"/>
          <ac:spMkLst>
            <pc:docMk/>
            <pc:sldMk cId="1908170663" sldId="331"/>
            <ac:spMk id="74" creationId="{EB3AD870-FA82-4852-0748-1F93031879E2}"/>
          </ac:spMkLst>
        </pc:spChg>
        <pc:spChg chg="mod">
          <ac:chgData name="אוניל פאנקר" userId="d69db3a9-31c2-40ab-9a51-209639d0b7d5" providerId="ADAL" clId="{6FE438BE-C0E2-45CB-A56A-1EA983A81CDB}" dt="2024-05-06T08:39:45.143" v="1929"/>
          <ac:spMkLst>
            <pc:docMk/>
            <pc:sldMk cId="1908170663" sldId="331"/>
            <ac:spMk id="75" creationId="{15A2F44F-1165-10A4-9EEE-5D99F2E85DB1}"/>
          </ac:spMkLst>
        </pc:spChg>
        <pc:spChg chg="add mod">
          <ac:chgData name="אוניל פאנקר" userId="d69db3a9-31c2-40ab-9a51-209639d0b7d5" providerId="ADAL" clId="{6FE438BE-C0E2-45CB-A56A-1EA983A81CDB}" dt="2024-05-06T08:40:55.482" v="1982" actId="1076"/>
          <ac:spMkLst>
            <pc:docMk/>
            <pc:sldMk cId="1908170663" sldId="331"/>
            <ac:spMk id="77" creationId="{6B9F0A4B-1AF8-43E4-9E4F-6B752F643A50}"/>
          </ac:spMkLst>
        </pc:spChg>
        <pc:grpChg chg="add del mod">
          <ac:chgData name="אוניל פאנקר" userId="d69db3a9-31c2-40ab-9a51-209639d0b7d5" providerId="ADAL" clId="{6FE438BE-C0E2-45CB-A56A-1EA983A81CDB}" dt="2024-05-06T08:40:51.520" v="1979" actId="478"/>
          <ac:grpSpMkLst>
            <pc:docMk/>
            <pc:sldMk cId="1908170663" sldId="331"/>
            <ac:grpSpMk id="7" creationId="{42DA121F-348F-6999-E6F1-4BA1F9DE2E0B}"/>
          </ac:grpSpMkLst>
        </pc:grpChg>
        <pc:grpChg chg="mod">
          <ac:chgData name="אוניל פאנקר" userId="d69db3a9-31c2-40ab-9a51-209639d0b7d5" providerId="ADAL" clId="{6FE438BE-C0E2-45CB-A56A-1EA983A81CDB}" dt="2024-05-06T08:39:45.143" v="1929"/>
          <ac:grpSpMkLst>
            <pc:docMk/>
            <pc:sldMk cId="1908170663" sldId="331"/>
            <ac:grpSpMk id="8" creationId="{5F4AD3E7-79E6-9729-A5C9-6AA356907F22}"/>
          </ac:grpSpMkLst>
        </pc:grpChg>
        <pc:grpChg chg="add del mod">
          <ac:chgData name="אוניל פאנקר" userId="d69db3a9-31c2-40ab-9a51-209639d0b7d5" providerId="ADAL" clId="{6FE438BE-C0E2-45CB-A56A-1EA983A81CDB}" dt="2024-05-06T08:40:51.520" v="1979" actId="478"/>
          <ac:grpSpMkLst>
            <pc:docMk/>
            <pc:sldMk cId="1908170663" sldId="331"/>
            <ac:grpSpMk id="30" creationId="{17B57E8E-E6A0-EF09-103A-0AC596C91A30}"/>
          </ac:grpSpMkLst>
        </pc:grpChg>
        <pc:grpChg chg="mod">
          <ac:chgData name="אוניל פאנקר" userId="d69db3a9-31c2-40ab-9a51-209639d0b7d5" providerId="ADAL" clId="{6FE438BE-C0E2-45CB-A56A-1EA983A81CDB}" dt="2024-05-06T08:39:45.143" v="1929"/>
          <ac:grpSpMkLst>
            <pc:docMk/>
            <pc:sldMk cId="1908170663" sldId="331"/>
            <ac:grpSpMk id="32" creationId="{B286C910-EF90-0F39-7534-A32B0D3F2BB3}"/>
          </ac:grpSpMkLst>
        </pc:grpChg>
        <pc:grpChg chg="add del mod">
          <ac:chgData name="אוניל פאנקר" userId="d69db3a9-31c2-40ab-9a51-209639d0b7d5" providerId="ADAL" clId="{6FE438BE-C0E2-45CB-A56A-1EA983A81CDB}" dt="2024-05-06T08:40:51.520" v="1979" actId="478"/>
          <ac:grpSpMkLst>
            <pc:docMk/>
            <pc:sldMk cId="1908170663" sldId="331"/>
            <ac:grpSpMk id="53" creationId="{34DF85F4-3925-8DAD-FA18-B44DA876B1BE}"/>
          </ac:grpSpMkLst>
        </pc:grpChg>
        <pc:grpChg chg="mod">
          <ac:chgData name="אוניל פאנקר" userId="d69db3a9-31c2-40ab-9a51-209639d0b7d5" providerId="ADAL" clId="{6FE438BE-C0E2-45CB-A56A-1EA983A81CDB}" dt="2024-05-06T08:39:45.143" v="1929"/>
          <ac:grpSpMkLst>
            <pc:docMk/>
            <pc:sldMk cId="1908170663" sldId="331"/>
            <ac:grpSpMk id="54" creationId="{99CA292E-F4FA-26D6-A2EC-F7081C138B2D}"/>
          </ac:grpSpMkLst>
        </pc:grpChg>
        <pc:picChg chg="add mod">
          <ac:chgData name="אוניל פאנקר" userId="d69db3a9-31c2-40ab-9a51-209639d0b7d5" providerId="ADAL" clId="{6FE438BE-C0E2-45CB-A56A-1EA983A81CDB}" dt="2024-05-06T08:40:55.482" v="1982" actId="1076"/>
          <ac:picMkLst>
            <pc:docMk/>
            <pc:sldMk cId="1908170663" sldId="331"/>
            <ac:picMk id="76" creationId="{54DF73AE-55D8-8AFD-7B69-A362D937638B}"/>
          </ac:picMkLst>
        </pc:picChg>
      </pc:sldChg>
      <pc:sldChg chg="addSp delSp modSp add mod ord">
        <pc:chgData name="אוניל פאנקר" userId="d69db3a9-31c2-40ab-9a51-209639d0b7d5" providerId="ADAL" clId="{6FE438BE-C0E2-45CB-A56A-1EA983A81CDB}" dt="2024-05-21T16:20:45.799" v="2255" actId="12"/>
        <pc:sldMkLst>
          <pc:docMk/>
          <pc:sldMk cId="1446140643" sldId="332"/>
        </pc:sldMkLst>
        <pc:spChg chg="add del mod">
          <ac:chgData name="אוניל פאנקר" userId="d69db3a9-31c2-40ab-9a51-209639d0b7d5" providerId="ADAL" clId="{6FE438BE-C0E2-45CB-A56A-1EA983A81CDB}" dt="2024-05-06T10:03:03.799" v="1995" actId="478"/>
          <ac:spMkLst>
            <pc:docMk/>
            <pc:sldMk cId="1446140643" sldId="332"/>
            <ac:spMk id="3" creationId="{8D6B247E-F0A6-F4D1-F2F0-DA223CCF7AC6}"/>
          </ac:spMkLst>
        </pc:spChg>
        <pc:spChg chg="add mod">
          <ac:chgData name="אוניל פאנקר" userId="d69db3a9-31c2-40ab-9a51-209639d0b7d5" providerId="ADAL" clId="{6FE438BE-C0E2-45CB-A56A-1EA983A81CDB}" dt="2024-05-06T10:03:40.455" v="1999" actId="255"/>
          <ac:spMkLst>
            <pc:docMk/>
            <pc:sldMk cId="1446140643" sldId="332"/>
            <ac:spMk id="4" creationId="{A49E0346-2826-BF43-14EA-28EB76EB1639}"/>
          </ac:spMkLst>
        </pc:spChg>
        <pc:spChg chg="add mod">
          <ac:chgData name="אוניל פאנקר" userId="d69db3a9-31c2-40ab-9a51-209639d0b7d5" providerId="ADAL" clId="{6FE438BE-C0E2-45CB-A56A-1EA983A81CDB}" dt="2024-05-21T16:20:45.799" v="2255" actId="12"/>
          <ac:spMkLst>
            <pc:docMk/>
            <pc:sldMk cId="1446140643" sldId="332"/>
            <ac:spMk id="5" creationId="{C97B49BC-0C5B-B6E0-27B6-D75461D4E7DD}"/>
          </ac:spMkLst>
        </pc:spChg>
        <pc:spChg chg="del mod">
          <ac:chgData name="אוניל פאנקר" userId="d69db3a9-31c2-40ab-9a51-209639d0b7d5" providerId="ADAL" clId="{6FE438BE-C0E2-45CB-A56A-1EA983A81CDB}" dt="2024-05-06T10:03:01.072" v="1994" actId="478"/>
          <ac:spMkLst>
            <pc:docMk/>
            <pc:sldMk cId="1446140643" sldId="332"/>
            <ac:spMk id="12" creationId="{89E42C24-18F1-4166-AF39-DD6DDBF41BE4}"/>
          </ac:spMkLst>
        </pc:spChg>
      </pc:sldChg>
      <pc:sldChg chg="addSp delSp modSp add mod modNotesTx">
        <pc:chgData name="אוניל פאנקר" userId="d69db3a9-31c2-40ab-9a51-209639d0b7d5" providerId="ADAL" clId="{6FE438BE-C0E2-45CB-A56A-1EA983A81CDB}" dt="2024-05-21T16:21:43.203" v="2271" actId="5793"/>
        <pc:sldMkLst>
          <pc:docMk/>
          <pc:sldMk cId="307623796" sldId="333"/>
        </pc:sldMkLst>
        <pc:spChg chg="mod">
          <ac:chgData name="אוניל פאנקר" userId="d69db3a9-31c2-40ab-9a51-209639d0b7d5" providerId="ADAL" clId="{6FE438BE-C0E2-45CB-A56A-1EA983A81CDB}" dt="2024-05-21T16:08:55.238" v="2225" actId="20577"/>
          <ac:spMkLst>
            <pc:docMk/>
            <pc:sldMk cId="307623796" sldId="333"/>
            <ac:spMk id="4" creationId="{A49E0346-2826-BF43-14EA-28EB76EB1639}"/>
          </ac:spMkLst>
        </pc:spChg>
        <pc:spChg chg="del">
          <ac:chgData name="אוניל פאנקר" userId="d69db3a9-31c2-40ab-9a51-209639d0b7d5" providerId="ADAL" clId="{6FE438BE-C0E2-45CB-A56A-1EA983A81CDB}" dt="2024-05-06T10:03:56.478" v="2006" actId="478"/>
          <ac:spMkLst>
            <pc:docMk/>
            <pc:sldMk cId="307623796" sldId="333"/>
            <ac:spMk id="5" creationId="{C97B49BC-0C5B-B6E0-27B6-D75461D4E7DD}"/>
          </ac:spMkLst>
        </pc:spChg>
        <pc:spChg chg="add mod">
          <ac:chgData name="אוניל פאנקר" userId="d69db3a9-31c2-40ab-9a51-209639d0b7d5" providerId="ADAL" clId="{6FE438BE-C0E2-45CB-A56A-1EA983A81CDB}" dt="2024-05-06T10:08:49.521" v="2085" actId="2085"/>
          <ac:spMkLst>
            <pc:docMk/>
            <pc:sldMk cId="307623796" sldId="333"/>
            <ac:spMk id="6" creationId="{7C5420FE-A499-4D42-FCF4-7D3099455606}"/>
          </ac:spMkLst>
        </pc:spChg>
        <pc:spChg chg="add mod">
          <ac:chgData name="אוניל פאנקר" userId="d69db3a9-31c2-40ab-9a51-209639d0b7d5" providerId="ADAL" clId="{6FE438BE-C0E2-45CB-A56A-1EA983A81CDB}" dt="2024-05-06T10:08:56.789" v="2086" actId="2085"/>
          <ac:spMkLst>
            <pc:docMk/>
            <pc:sldMk cId="307623796" sldId="333"/>
            <ac:spMk id="7" creationId="{6E6CDC23-E286-654A-9761-1FB093E80B81}"/>
          </ac:spMkLst>
        </pc:spChg>
        <pc:picChg chg="add mod">
          <ac:chgData name="אוניל פאנקר" userId="d69db3a9-31c2-40ab-9a51-209639d0b7d5" providerId="ADAL" clId="{6FE438BE-C0E2-45CB-A56A-1EA983A81CDB}" dt="2024-05-06T10:08:25.272" v="2083"/>
          <ac:picMkLst>
            <pc:docMk/>
            <pc:sldMk cId="307623796" sldId="333"/>
            <ac:picMk id="3" creationId="{BA0F9867-23D7-B446-2978-DB96EF898C3C}"/>
          </ac:picMkLst>
        </pc:picChg>
      </pc:sldChg>
      <pc:sldChg chg="addSp delSp modSp add mod">
        <pc:chgData name="אוניל פאנקר" userId="d69db3a9-31c2-40ab-9a51-209639d0b7d5" providerId="ADAL" clId="{6FE438BE-C0E2-45CB-A56A-1EA983A81CDB}" dt="2024-05-21T16:09:02.196" v="2226"/>
        <pc:sldMkLst>
          <pc:docMk/>
          <pc:sldMk cId="3744480171" sldId="334"/>
        </pc:sldMkLst>
        <pc:spChg chg="mod">
          <ac:chgData name="אוניל פאנקר" userId="d69db3a9-31c2-40ab-9a51-209639d0b7d5" providerId="ADAL" clId="{6FE438BE-C0E2-45CB-A56A-1EA983A81CDB}" dt="2024-05-21T16:09:02.196" v="2226"/>
          <ac:spMkLst>
            <pc:docMk/>
            <pc:sldMk cId="3744480171" sldId="334"/>
            <ac:spMk id="4" creationId="{A49E0346-2826-BF43-14EA-28EB76EB1639}"/>
          </ac:spMkLst>
        </pc:spChg>
        <pc:picChg chg="del">
          <ac:chgData name="אוניל פאנקר" userId="d69db3a9-31c2-40ab-9a51-209639d0b7d5" providerId="ADAL" clId="{6FE438BE-C0E2-45CB-A56A-1EA983A81CDB}" dt="2024-05-06T10:05:11.831" v="2020" actId="478"/>
          <ac:picMkLst>
            <pc:docMk/>
            <pc:sldMk cId="3744480171" sldId="334"/>
            <ac:picMk id="3" creationId="{BA0F9867-23D7-B446-2978-DB96EF898C3C}"/>
          </ac:picMkLst>
        </pc:picChg>
        <pc:picChg chg="add mod">
          <ac:chgData name="אוניל פאנקר" userId="d69db3a9-31c2-40ab-9a51-209639d0b7d5" providerId="ADAL" clId="{6FE438BE-C0E2-45CB-A56A-1EA983A81CDB}" dt="2024-05-06T10:05:42.622" v="2034" actId="14100"/>
          <ac:picMkLst>
            <pc:docMk/>
            <pc:sldMk cId="3744480171" sldId="334"/>
            <ac:picMk id="5" creationId="{745804DE-FD65-1B5B-D31F-F49FFAB8F2A1}"/>
          </ac:picMkLst>
        </pc:picChg>
        <pc:picChg chg="add mod ord">
          <ac:chgData name="אוניל פאנקר" userId="d69db3a9-31c2-40ab-9a51-209639d0b7d5" providerId="ADAL" clId="{6FE438BE-C0E2-45CB-A56A-1EA983A81CDB}" dt="2024-05-06T10:05:38.496" v="2032" actId="167"/>
          <ac:picMkLst>
            <pc:docMk/>
            <pc:sldMk cId="3744480171" sldId="334"/>
            <ac:picMk id="6" creationId="{FD6A3B88-1BA3-8428-0C61-37CB56ADDA87}"/>
          </ac:picMkLst>
        </pc:picChg>
      </pc:sldChg>
      <pc:sldChg chg="add del">
        <pc:chgData name="אוניל פאנקר" userId="d69db3a9-31c2-40ab-9a51-209639d0b7d5" providerId="ADAL" clId="{6FE438BE-C0E2-45CB-A56A-1EA983A81CDB}" dt="2024-05-06T10:05:04.866" v="2018" actId="47"/>
        <pc:sldMkLst>
          <pc:docMk/>
          <pc:sldMk cId="3888488835" sldId="334"/>
        </pc:sldMkLst>
      </pc:sldChg>
      <pc:sldChg chg="addSp delSp modSp add mod">
        <pc:chgData name="אוניל פאנקר" userId="d69db3a9-31c2-40ab-9a51-209639d0b7d5" providerId="ADAL" clId="{6FE438BE-C0E2-45CB-A56A-1EA983A81CDB}" dt="2024-05-21T16:09:04.589" v="2227"/>
        <pc:sldMkLst>
          <pc:docMk/>
          <pc:sldMk cId="1683292018" sldId="335"/>
        </pc:sldMkLst>
        <pc:spChg chg="mod">
          <ac:chgData name="אוניל פאנקר" userId="d69db3a9-31c2-40ab-9a51-209639d0b7d5" providerId="ADAL" clId="{6FE438BE-C0E2-45CB-A56A-1EA983A81CDB}" dt="2024-05-21T16:09:04.589" v="2227"/>
          <ac:spMkLst>
            <pc:docMk/>
            <pc:sldMk cId="1683292018" sldId="335"/>
            <ac:spMk id="4" creationId="{A49E0346-2826-BF43-14EA-28EB76EB1639}"/>
          </ac:spMkLst>
        </pc:spChg>
        <pc:picChg chg="add mod">
          <ac:chgData name="אוניל פאנקר" userId="d69db3a9-31c2-40ab-9a51-209639d0b7d5" providerId="ADAL" clId="{6FE438BE-C0E2-45CB-A56A-1EA983A81CDB}" dt="2024-05-06T10:06:03.274" v="2043" actId="14100"/>
          <ac:picMkLst>
            <pc:docMk/>
            <pc:sldMk cId="1683292018" sldId="335"/>
            <ac:picMk id="3" creationId="{E2EED22A-17B6-F678-E390-B8338B54AD83}"/>
          </ac:picMkLst>
        </pc:picChg>
        <pc:picChg chg="del">
          <ac:chgData name="אוניל פאנקר" userId="d69db3a9-31c2-40ab-9a51-209639d0b7d5" providerId="ADAL" clId="{6FE438BE-C0E2-45CB-A56A-1EA983A81CDB}" dt="2024-05-06T10:05:51.181" v="2036" actId="478"/>
          <ac:picMkLst>
            <pc:docMk/>
            <pc:sldMk cId="1683292018" sldId="335"/>
            <ac:picMk id="5" creationId="{745804DE-FD65-1B5B-D31F-F49FFAB8F2A1}"/>
          </ac:picMkLst>
        </pc:picChg>
      </pc:sldChg>
      <pc:sldChg chg="addSp delSp modSp mod ord modNotesTx">
        <pc:chgData name="אוניל פאנקר" userId="d69db3a9-31c2-40ab-9a51-209639d0b7d5" providerId="ADAL" clId="{6FE438BE-C0E2-45CB-A56A-1EA983A81CDB}" dt="2024-05-21T16:22:04.678" v="2273" actId="2711"/>
        <pc:sldMkLst>
          <pc:docMk/>
          <pc:sldMk cId="4015911138" sldId="336"/>
        </pc:sldMkLst>
        <pc:spChg chg="add del mod">
          <ac:chgData name="אוניל פאנקר" userId="d69db3a9-31c2-40ab-9a51-209639d0b7d5" providerId="ADAL" clId="{6FE438BE-C0E2-45CB-A56A-1EA983A81CDB}" dt="2024-05-15T17:12:52.976" v="2100" actId="207"/>
          <ac:spMkLst>
            <pc:docMk/>
            <pc:sldMk cId="4015911138" sldId="336"/>
            <ac:spMk id="6" creationId="{6F46540A-8FD0-F844-8FCD-F9EC28082D86}"/>
          </ac:spMkLst>
        </pc:spChg>
        <pc:spChg chg="add del">
          <ac:chgData name="אוניל פאנקר" userId="d69db3a9-31c2-40ab-9a51-209639d0b7d5" providerId="ADAL" clId="{6FE438BE-C0E2-45CB-A56A-1EA983A81CDB}" dt="2024-05-15T17:12:54.854" v="2101" actId="478"/>
          <ac:spMkLst>
            <pc:docMk/>
            <pc:sldMk cId="4015911138" sldId="336"/>
            <ac:spMk id="7" creationId="{B7CE553A-7F4C-3A16-5FB0-043CF4E92B40}"/>
          </ac:spMkLst>
        </pc:spChg>
        <pc:picChg chg="add del mod">
          <ac:chgData name="אוניל פאנקר" userId="d69db3a9-31c2-40ab-9a51-209639d0b7d5" providerId="ADAL" clId="{6FE438BE-C0E2-45CB-A56A-1EA983A81CDB}" dt="2024-05-15T17:12:17.217" v="2095" actId="21"/>
          <ac:picMkLst>
            <pc:docMk/>
            <pc:sldMk cId="4015911138" sldId="336"/>
            <ac:picMk id="3" creationId="{722B9758-E24D-E38D-A39A-4B5EA1071847}"/>
          </ac:picMkLst>
        </pc:picChg>
        <pc:picChg chg="add mod">
          <ac:chgData name="אוניל פאנקר" userId="d69db3a9-31c2-40ab-9a51-209639d0b7d5" providerId="ADAL" clId="{6FE438BE-C0E2-45CB-A56A-1EA983A81CDB}" dt="2024-05-15T17:12:28.435" v="2098"/>
          <ac:picMkLst>
            <pc:docMk/>
            <pc:sldMk cId="4015911138" sldId="336"/>
            <ac:picMk id="8" creationId="{722B9758-E24D-E38D-A39A-4B5EA1071847}"/>
          </ac:picMkLst>
        </pc:picChg>
      </pc:sldChg>
      <pc:sldChg chg="addSp delSp modSp add mod modNotesTx">
        <pc:chgData name="אוניל פאנקר" userId="d69db3a9-31c2-40ab-9a51-209639d0b7d5" providerId="ADAL" clId="{6FE438BE-C0E2-45CB-A56A-1EA983A81CDB}" dt="2024-05-21T16:09:09.117" v="2228"/>
        <pc:sldMkLst>
          <pc:docMk/>
          <pc:sldMk cId="3851237103" sldId="338"/>
        </pc:sldMkLst>
        <pc:spChg chg="mod">
          <ac:chgData name="אוניל פאנקר" userId="d69db3a9-31c2-40ab-9a51-209639d0b7d5" providerId="ADAL" clId="{6FE438BE-C0E2-45CB-A56A-1EA983A81CDB}" dt="2024-05-21T16:09:09.117" v="2228"/>
          <ac:spMkLst>
            <pc:docMk/>
            <pc:sldMk cId="3851237103" sldId="338"/>
            <ac:spMk id="4" creationId="{A49E0346-2826-BF43-14EA-28EB76EB1639}"/>
          </ac:spMkLst>
        </pc:spChg>
        <pc:picChg chg="add mod ord">
          <ac:chgData name="אוניל פאנקר" userId="d69db3a9-31c2-40ab-9a51-209639d0b7d5" providerId="ADAL" clId="{6FE438BE-C0E2-45CB-A56A-1EA983A81CDB}" dt="2024-05-21T16:06:38.494" v="2144" actId="167"/>
          <ac:picMkLst>
            <pc:docMk/>
            <pc:sldMk cId="3851237103" sldId="338"/>
            <ac:picMk id="2" creationId="{CF5374AC-A4BF-D2EC-6CBF-7105A5F00271}"/>
          </ac:picMkLst>
        </pc:picChg>
        <pc:picChg chg="add del">
          <ac:chgData name="אוניל פאנקר" userId="d69db3a9-31c2-40ab-9a51-209639d0b7d5" providerId="ADAL" clId="{6FE438BE-C0E2-45CB-A56A-1EA983A81CDB}" dt="2024-05-21T16:06:46.871" v="2147" actId="478"/>
          <ac:picMkLst>
            <pc:docMk/>
            <pc:sldMk cId="3851237103" sldId="338"/>
            <ac:picMk id="3" creationId="{E2EED22A-17B6-F678-E390-B8338B54AD83}"/>
          </ac:picMkLst>
        </pc:picChg>
        <pc:picChg chg="del">
          <ac:chgData name="אוניל פאנקר" userId="d69db3a9-31c2-40ab-9a51-209639d0b7d5" providerId="ADAL" clId="{6FE438BE-C0E2-45CB-A56A-1EA983A81CDB}" dt="2024-05-21T16:06:47.967" v="2148" actId="478"/>
          <ac:picMkLst>
            <pc:docMk/>
            <pc:sldMk cId="3851237103" sldId="338"/>
            <ac:picMk id="6" creationId="{FD6A3B88-1BA3-8428-0C61-37CB56ADDA87}"/>
          </ac:picMkLst>
        </pc:picChg>
      </pc:sldChg>
      <pc:sldChg chg="addSp delSp modSp add mod modNotesTx">
        <pc:chgData name="אוניל פאנקר" userId="d69db3a9-31c2-40ab-9a51-209639d0b7d5" providerId="ADAL" clId="{6FE438BE-C0E2-45CB-A56A-1EA983A81CDB}" dt="2024-05-21T16:21:58.080" v="2272" actId="2711"/>
        <pc:sldMkLst>
          <pc:docMk/>
          <pc:sldMk cId="1404090347" sldId="339"/>
        </pc:sldMkLst>
        <pc:spChg chg="mod">
          <ac:chgData name="אוניל פאנקר" userId="d69db3a9-31c2-40ab-9a51-209639d0b7d5" providerId="ADAL" clId="{6FE438BE-C0E2-45CB-A56A-1EA983A81CDB}" dt="2024-05-21T16:09:16.840" v="2229" actId="20577"/>
          <ac:spMkLst>
            <pc:docMk/>
            <pc:sldMk cId="1404090347" sldId="339"/>
            <ac:spMk id="4" creationId="{A49E0346-2826-BF43-14EA-28EB76EB1639}"/>
          </ac:spMkLst>
        </pc:spChg>
        <pc:picChg chg="del">
          <ac:chgData name="אוניל פאנקר" userId="d69db3a9-31c2-40ab-9a51-209639d0b7d5" providerId="ADAL" clId="{6FE438BE-C0E2-45CB-A56A-1EA983A81CDB}" dt="2024-05-21T16:07:47.366" v="2172" actId="478"/>
          <ac:picMkLst>
            <pc:docMk/>
            <pc:sldMk cId="1404090347" sldId="339"/>
            <ac:picMk id="2" creationId="{CF5374AC-A4BF-D2EC-6CBF-7105A5F00271}"/>
          </ac:picMkLst>
        </pc:picChg>
        <pc:picChg chg="add mod ord">
          <ac:chgData name="אוניל פאנקר" userId="d69db3a9-31c2-40ab-9a51-209639d0b7d5" providerId="ADAL" clId="{6FE438BE-C0E2-45CB-A56A-1EA983A81CDB}" dt="2024-05-21T16:07:46.145" v="2171" actId="167"/>
          <ac:picMkLst>
            <pc:docMk/>
            <pc:sldMk cId="1404090347" sldId="339"/>
            <ac:picMk id="3" creationId="{70E70D5A-48A4-94F4-F0F5-479A7013E15F}"/>
          </ac:picMkLst>
        </pc:picChg>
      </pc:sldChg>
      <pc:sldChg chg="addSp delSp modSp add mod">
        <pc:chgData name="אוניל פאנקר" userId="d69db3a9-31c2-40ab-9a51-209639d0b7d5" providerId="ADAL" clId="{6FE438BE-C0E2-45CB-A56A-1EA983A81CDB}" dt="2024-05-24T15:04:13.336" v="2310" actId="478"/>
        <pc:sldMkLst>
          <pc:docMk/>
          <pc:sldMk cId="3535708860" sldId="341"/>
        </pc:sldMkLst>
        <pc:spChg chg="mod">
          <ac:chgData name="אוניל פאנקר" userId="d69db3a9-31c2-40ab-9a51-209639d0b7d5" providerId="ADAL" clId="{6FE438BE-C0E2-45CB-A56A-1EA983A81CDB}" dt="2024-05-24T14:33:17.195" v="2281" actId="20577"/>
          <ac:spMkLst>
            <pc:docMk/>
            <pc:sldMk cId="3535708860" sldId="341"/>
            <ac:spMk id="4" creationId="{A49E0346-2826-BF43-14EA-28EB76EB1639}"/>
          </ac:spMkLst>
        </pc:spChg>
        <pc:picChg chg="del">
          <ac:chgData name="אוניל פאנקר" userId="d69db3a9-31c2-40ab-9a51-209639d0b7d5" providerId="ADAL" clId="{6FE438BE-C0E2-45CB-A56A-1EA983A81CDB}" dt="2024-05-24T14:33:41.320" v="2289" actId="478"/>
          <ac:picMkLst>
            <pc:docMk/>
            <pc:sldMk cId="3535708860" sldId="341"/>
            <ac:picMk id="2" creationId="{CF5374AC-A4BF-D2EC-6CBF-7105A5F00271}"/>
          </ac:picMkLst>
        </pc:picChg>
        <pc:picChg chg="add del mod ord">
          <ac:chgData name="אוניל פאנקר" userId="d69db3a9-31c2-40ab-9a51-209639d0b7d5" providerId="ADAL" clId="{6FE438BE-C0E2-45CB-A56A-1EA983A81CDB}" dt="2024-05-24T15:04:13.336" v="2310" actId="478"/>
          <ac:picMkLst>
            <pc:docMk/>
            <pc:sldMk cId="3535708860" sldId="341"/>
            <ac:picMk id="5" creationId="{A445BAE5-0CCB-D1F2-AB49-CBD322D4A264}"/>
          </ac:picMkLst>
        </pc:picChg>
        <pc:picChg chg="add mod ord">
          <ac:chgData name="אוניל פאנקר" userId="d69db3a9-31c2-40ab-9a51-209639d0b7d5" providerId="ADAL" clId="{6FE438BE-C0E2-45CB-A56A-1EA983A81CDB}" dt="2024-05-24T15:04:11.689" v="2309" actId="167"/>
          <ac:picMkLst>
            <pc:docMk/>
            <pc:sldMk cId="3535708860" sldId="341"/>
            <ac:picMk id="7" creationId="{21DD8BDE-6967-1924-593C-EE7A54B25266}"/>
          </ac:picMkLst>
        </pc:picChg>
      </pc:sldChg>
    </pc:docChg>
  </pc:docChgLst>
  <pc:docChgLst>
    <pc:chgData name="רומן גורי" userId="S::roman.gury@e.braude.ac.il::2a425737-0a37-4818-a121-a791e63a5d7b" providerId="AD" clId="Web-{C4AA2D34-E9E2-DB10-7D30-1CF0491CEA89}"/>
    <pc:docChg chg="addSld modSld">
      <pc:chgData name="רומן גורי" userId="S::roman.gury@e.braude.ac.il::2a425737-0a37-4818-a121-a791e63a5d7b" providerId="AD" clId="Web-{C4AA2D34-E9E2-DB10-7D30-1CF0491CEA89}" dt="2024-05-21T15:08:21.475" v="537" actId="1076"/>
      <pc:docMkLst>
        <pc:docMk/>
      </pc:docMkLst>
      <pc:sldChg chg="modNotes">
        <pc:chgData name="רומן גורי" userId="S::roman.gury@e.braude.ac.il::2a425737-0a37-4818-a121-a791e63a5d7b" providerId="AD" clId="Web-{C4AA2D34-E9E2-DB10-7D30-1CF0491CEA89}" dt="2024-05-21T14:46:12.485" v="495"/>
        <pc:sldMkLst>
          <pc:docMk/>
          <pc:sldMk cId="2049361806" sldId="313"/>
        </pc:sldMkLst>
      </pc:sldChg>
      <pc:sldChg chg="modSp modNotes">
        <pc:chgData name="רומן גורי" userId="S::roman.gury@e.braude.ac.il::2a425737-0a37-4818-a121-a791e63a5d7b" providerId="AD" clId="Web-{C4AA2D34-E9E2-DB10-7D30-1CF0491CEA89}" dt="2024-05-21T11:37:22.456" v="492"/>
        <pc:sldMkLst>
          <pc:docMk/>
          <pc:sldMk cId="564851993" sldId="314"/>
        </pc:sldMkLst>
        <pc:spChg chg="mod">
          <ac:chgData name="רומן גורי" userId="S::roman.gury@e.braude.ac.il::2a425737-0a37-4818-a121-a791e63a5d7b" providerId="AD" clId="Web-{C4AA2D34-E9E2-DB10-7D30-1CF0491CEA89}" dt="2024-05-21T11:13:57.197" v="355" actId="20577"/>
          <ac:spMkLst>
            <pc:docMk/>
            <pc:sldMk cId="564851993" sldId="314"/>
            <ac:spMk id="20" creationId="{B02569C7-AC91-4B23-9F39-A210A97616E3}"/>
          </ac:spMkLst>
        </pc:spChg>
        <pc:spChg chg="mod">
          <ac:chgData name="רומן גורי" userId="S::roman.gury@e.braude.ac.il::2a425737-0a37-4818-a121-a791e63a5d7b" providerId="AD" clId="Web-{C4AA2D34-E9E2-DB10-7D30-1CF0491CEA89}" dt="2024-05-21T11:24:41.044" v="432" actId="20577"/>
          <ac:spMkLst>
            <pc:docMk/>
            <pc:sldMk cId="564851993" sldId="314"/>
            <ac:spMk id="21" creationId="{5EA7A3D5-DD2A-4D81-AA1E-D127728C3932}"/>
          </ac:spMkLst>
        </pc:spChg>
      </pc:sldChg>
      <pc:sldChg chg="addSp delSp modSp new mod setBg">
        <pc:chgData name="רומן גורי" userId="S::roman.gury@e.braude.ac.il::2a425737-0a37-4818-a121-a791e63a5d7b" providerId="AD" clId="Web-{C4AA2D34-E9E2-DB10-7D30-1CF0491CEA89}" dt="2024-05-21T15:08:21.475" v="537" actId="1076"/>
        <pc:sldMkLst>
          <pc:docMk/>
          <pc:sldMk cId="3327969316" sldId="337"/>
        </pc:sldMkLst>
        <pc:spChg chg="del">
          <ac:chgData name="רומן גורי" userId="S::roman.gury@e.braude.ac.il::2a425737-0a37-4818-a121-a791e63a5d7b" providerId="AD" clId="Web-{C4AA2D34-E9E2-DB10-7D30-1CF0491CEA89}" dt="2024-05-21T15:08:00.474" v="534"/>
          <ac:spMkLst>
            <pc:docMk/>
            <pc:sldMk cId="3327969316" sldId="337"/>
            <ac:spMk id="2" creationId="{F255E029-587A-862B-4711-A5F47FC868FA}"/>
          </ac:spMkLst>
        </pc:spChg>
        <pc:spChg chg="add">
          <ac:chgData name="רומן גורי" userId="S::roman.gury@e.braude.ac.il::2a425737-0a37-4818-a121-a791e63a5d7b" providerId="AD" clId="Web-{C4AA2D34-E9E2-DB10-7D30-1CF0491CEA89}" dt="2024-05-21T14:52:49.204" v="500"/>
          <ac:spMkLst>
            <pc:docMk/>
            <pc:sldMk cId="3327969316" sldId="337"/>
            <ac:spMk id="6" creationId="{1C384275-B51F-56B4-83EB-D45C5221B450}"/>
          </ac:spMkLst>
        </pc:spChg>
        <pc:grpChg chg="add mod">
          <ac:chgData name="רומן גורי" userId="S::roman.gury@e.braude.ac.il::2a425737-0a37-4818-a121-a791e63a5d7b" providerId="AD" clId="Web-{C4AA2D34-E9E2-DB10-7D30-1CF0491CEA89}" dt="2024-05-21T15:08:06.787" v="535" actId="1076"/>
          <ac:grpSpMkLst>
            <pc:docMk/>
            <pc:sldMk cId="3327969316" sldId="337"/>
            <ac:grpSpMk id="15" creationId="{AFBFC7D3-234C-F611-E5AA-22054574F156}"/>
          </ac:grpSpMkLst>
        </pc:grpChg>
        <pc:picChg chg="add mod">
          <ac:chgData name="רומן גורי" userId="S::roman.gury@e.braude.ac.il::2a425737-0a37-4818-a121-a791e63a5d7b" providerId="AD" clId="Web-{C4AA2D34-E9E2-DB10-7D30-1CF0491CEA89}" dt="2024-05-21T14:47:27.707" v="499" actId="1076"/>
          <ac:picMkLst>
            <pc:docMk/>
            <pc:sldMk cId="3327969316" sldId="337"/>
            <ac:picMk id="4" creationId="{A23D2C03-A188-C673-9013-8A0F6FC3C693}"/>
          </ac:picMkLst>
        </pc:picChg>
        <pc:picChg chg="add mod">
          <ac:chgData name="רומן גורי" userId="S::roman.gury@e.braude.ac.il::2a425737-0a37-4818-a121-a791e63a5d7b" providerId="AD" clId="Web-{C4AA2D34-E9E2-DB10-7D30-1CF0491CEA89}" dt="2024-05-21T14:53:28.752" v="507"/>
          <ac:picMkLst>
            <pc:docMk/>
            <pc:sldMk cId="3327969316" sldId="337"/>
            <ac:picMk id="8" creationId="{022787DE-FC70-215A-17A3-83D003917153}"/>
          </ac:picMkLst>
        </pc:picChg>
        <pc:picChg chg="add mod">
          <ac:chgData name="רומן גורי" userId="S::roman.gury@e.braude.ac.il::2a425737-0a37-4818-a121-a791e63a5d7b" providerId="AD" clId="Web-{C4AA2D34-E9E2-DB10-7D30-1CF0491CEA89}" dt="2024-05-21T15:08:21.475" v="537" actId="1076"/>
          <ac:picMkLst>
            <pc:docMk/>
            <pc:sldMk cId="3327969316" sldId="337"/>
            <ac:picMk id="9" creationId="{1F627D8C-513E-D234-9CA8-A2FB339EE67C}"/>
          </ac:picMkLst>
        </pc:picChg>
      </pc:sldChg>
    </pc:docChg>
  </pc:docChgLst>
  <pc:docChgLst>
    <pc:chgData name="רומן גורי" userId="S::roman.gury@e.braude.ac.il::2a425737-0a37-4818-a121-a791e63a5d7b" providerId="AD" clId="Web-{E83A5475-899E-E9CC-7B32-794F3D517221}"/>
    <pc:docChg chg="modSld sldOrd">
      <pc:chgData name="רומן גורי" userId="S::roman.gury@e.braude.ac.il::2a425737-0a37-4818-a121-a791e63a5d7b" providerId="AD" clId="Web-{E83A5475-899E-E9CC-7B32-794F3D517221}" dt="2024-05-19T16:38:39.693" v="5"/>
      <pc:docMkLst>
        <pc:docMk/>
      </pc:docMkLst>
      <pc:sldChg chg="modNotes">
        <pc:chgData name="רומן גורי" userId="S::roman.gury@e.braude.ac.il::2a425737-0a37-4818-a121-a791e63a5d7b" providerId="AD" clId="Web-{E83A5475-899E-E9CC-7B32-794F3D517221}" dt="2024-05-19T16:36:35.346" v="3"/>
        <pc:sldMkLst>
          <pc:docMk/>
          <pc:sldMk cId="1923696214" sldId="312"/>
        </pc:sldMkLst>
      </pc:sldChg>
      <pc:sldChg chg="modNotes">
        <pc:chgData name="רומן גורי" userId="S::roman.gury@e.braude.ac.il::2a425737-0a37-4818-a121-a791e63a5d7b" providerId="AD" clId="Web-{E83A5475-899E-E9CC-7B32-794F3D517221}" dt="2024-05-19T16:36:43.737" v="4"/>
        <pc:sldMkLst>
          <pc:docMk/>
          <pc:sldMk cId="2049361806" sldId="313"/>
        </pc:sldMkLst>
      </pc:sldChg>
      <pc:sldChg chg="ord">
        <pc:chgData name="רומן גורי" userId="S::roman.gury@e.braude.ac.il::2a425737-0a37-4818-a121-a791e63a5d7b" providerId="AD" clId="Web-{E83A5475-899E-E9CC-7B32-794F3D517221}" dt="2024-05-19T16:38:39.693" v="5"/>
        <pc:sldMkLst>
          <pc:docMk/>
          <pc:sldMk cId="564851993" sldId="314"/>
        </pc:sldMkLst>
      </pc:sldChg>
    </pc:docChg>
  </pc:docChgLst>
  <pc:docChgLst>
    <pc:chgData name="רומן גורי" userId="S::roman.gury@e.braude.ac.il::2a425737-0a37-4818-a121-a791e63a5d7b" providerId="AD" clId="Web-{B18FB778-EA0F-0CDD-C0ED-5C2F30D60994}"/>
    <pc:docChg chg="modSld modMainMaster">
      <pc:chgData name="רומן גורי" userId="S::roman.gury@e.braude.ac.il::2a425737-0a37-4818-a121-a791e63a5d7b" providerId="AD" clId="Web-{B18FB778-EA0F-0CDD-C0ED-5C2F30D60994}" dt="2024-05-26T06:30:19.851" v="0"/>
      <pc:docMkLst>
        <pc:docMk/>
      </pc:docMkLst>
      <pc:sldMasterChg chg="mod modSldLayout">
        <pc:chgData name="רומן גורי" userId="S::roman.gury@e.braude.ac.il::2a425737-0a37-4818-a121-a791e63a5d7b" providerId="AD" clId="Web-{B18FB778-EA0F-0CDD-C0ED-5C2F30D60994}" dt="2024-05-26T06:30:19.851" v="0"/>
        <pc:sldMasterMkLst>
          <pc:docMk/>
          <pc:sldMasterMk cId="0" sldId="2147483683"/>
        </pc:sldMasterMkLst>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48"/>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2"/>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3"/>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4"/>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8"/>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9"/>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63"/>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73"/>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79"/>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80"/>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81"/>
          </pc:sldLayoutMkLst>
        </pc:sldLayoutChg>
      </pc:sldMasterChg>
    </pc:docChg>
  </pc:docChgLst>
  <pc:docChgLst>
    <pc:chgData name="רומן גורי" userId="2a425737-0a37-4818-a121-a791e63a5d7b" providerId="ADAL" clId="{6A86EDFB-2E2A-4A3B-97C2-4C69DDEFBFDA}"/>
    <pc:docChg chg="undo redo custSel addSld modSld addMainMaster delMainMaster modMainMaster">
      <pc:chgData name="רומן גורי" userId="2a425737-0a37-4818-a121-a791e63a5d7b" providerId="ADAL" clId="{6A86EDFB-2E2A-4A3B-97C2-4C69DDEFBFDA}" dt="2024-05-23T11:24:10.607" v="2576"/>
      <pc:docMkLst>
        <pc:docMk/>
      </pc:docMkLst>
      <pc:sldChg chg="addSp delSp modSp mod">
        <pc:chgData name="רומן גורי" userId="2a425737-0a37-4818-a121-a791e63a5d7b" providerId="ADAL" clId="{6A86EDFB-2E2A-4A3B-97C2-4C69DDEFBFDA}" dt="2024-05-03T10:43:04.157" v="2038" actId="1036"/>
        <pc:sldMkLst>
          <pc:docMk/>
          <pc:sldMk cId="0" sldId="256"/>
        </pc:sldMkLst>
        <pc:spChg chg="mod">
          <ac:chgData name="רומן גורי" userId="2a425737-0a37-4818-a121-a791e63a5d7b" providerId="ADAL" clId="{6A86EDFB-2E2A-4A3B-97C2-4C69DDEFBFDA}" dt="2024-05-02T08:07:20.155" v="108" actId="165"/>
          <ac:spMkLst>
            <pc:docMk/>
            <pc:sldMk cId="0" sldId="256"/>
            <ac:spMk id="59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70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70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702" creationId="{00000000-0000-0000-0000-000000000000}"/>
          </ac:spMkLst>
        </pc:spChg>
        <pc:spChg chg="mod">
          <ac:chgData name="רומן גורי" userId="2a425737-0a37-4818-a121-a791e63a5d7b" providerId="ADAL" clId="{6A86EDFB-2E2A-4A3B-97C2-4C69DDEFBFDA}" dt="2024-05-03T10:43:04.157" v="2038" actId="1036"/>
          <ac:spMkLst>
            <pc:docMk/>
            <pc:sldMk cId="0" sldId="256"/>
            <ac:spMk id="703" creationId="{00000000-0000-0000-0000-000000000000}"/>
          </ac:spMkLst>
        </pc:spChg>
        <pc:grpChg chg="add del mod">
          <ac:chgData name="רומן גורי" userId="2a425737-0a37-4818-a121-a791e63a5d7b" providerId="ADAL" clId="{6A86EDFB-2E2A-4A3B-97C2-4C69DDEFBFDA}" dt="2024-05-02T08:07:20.155" v="108" actId="165"/>
          <ac:grpSpMkLst>
            <pc:docMk/>
            <pc:sldMk cId="0" sldId="256"/>
            <ac:grpSpMk id="591"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592"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594"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617"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618"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642"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643"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665"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666"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688"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689" creationId="{00000000-0000-0000-0000-000000000000}"/>
          </ac:grpSpMkLst>
        </pc:grpChg>
        <pc:picChg chg="mod">
          <ac:chgData name="רומן גורי" userId="2a425737-0a37-4818-a121-a791e63a5d7b" providerId="ADAL" clId="{6A86EDFB-2E2A-4A3B-97C2-4C69DDEFBFDA}" dt="2024-05-02T07:57:18.148" v="3" actId="1076"/>
          <ac:picMkLst>
            <pc:docMk/>
            <pc:sldMk cId="0" sldId="256"/>
            <ac:picMk id="3" creationId="{642533F6-AF2F-D9E0-396B-5FBE49F173EC}"/>
          </ac:picMkLst>
        </pc:picChg>
        <pc:picChg chg="add del mod">
          <ac:chgData name="רומן גורי" userId="2a425737-0a37-4818-a121-a791e63a5d7b" providerId="ADAL" clId="{6A86EDFB-2E2A-4A3B-97C2-4C69DDEFBFDA}" dt="2024-05-02T08:03:17.276" v="84" actId="478"/>
          <ac:picMkLst>
            <pc:docMk/>
            <pc:sldMk cId="0" sldId="256"/>
            <ac:picMk id="4" creationId="{9A69A011-F310-4972-AAC4-C74C5B6F8A38}"/>
          </ac:picMkLst>
        </pc:picChg>
        <pc:picChg chg="add mod">
          <ac:chgData name="רומן גורי" userId="2a425737-0a37-4818-a121-a791e63a5d7b" providerId="ADAL" clId="{6A86EDFB-2E2A-4A3B-97C2-4C69DDEFBFDA}" dt="2024-05-02T08:04:49.887" v="97" actId="1076"/>
          <ac:picMkLst>
            <pc:docMk/>
            <pc:sldMk cId="0" sldId="256"/>
            <ac:picMk id="6" creationId="{6723B25E-F5D6-478C-80BA-608C0C97BC10}"/>
          </ac:picMkLst>
        </pc:picChg>
        <pc:cxnChg chg="add del mod">
          <ac:chgData name="רומן גורי" userId="2a425737-0a37-4818-a121-a791e63a5d7b" providerId="ADAL" clId="{6A86EDFB-2E2A-4A3B-97C2-4C69DDEFBFDA}" dt="2024-05-03T10:42:49.454" v="2030" actId="478"/>
          <ac:cxnSpMkLst>
            <pc:docMk/>
            <pc:sldMk cId="0" sldId="256"/>
            <ac:cxnSpMk id="4" creationId="{697B65C9-DA30-47F7-B9F2-C8218F20DFA3}"/>
          </ac:cxnSpMkLst>
        </pc:cxnChg>
      </pc:sldChg>
      <pc:sldChg chg="addSp delSp modSp modNotes">
        <pc:chgData name="רומן גורי" userId="2a425737-0a37-4818-a121-a791e63a5d7b" providerId="ADAL" clId="{6A86EDFB-2E2A-4A3B-97C2-4C69DDEFBFDA}" dt="2024-05-03T10:55:51.848" v="2111"/>
        <pc:sldMkLst>
          <pc:docMk/>
          <pc:sldMk cId="0" sldId="306"/>
        </pc:sldMkLst>
        <pc:picChg chg="add del mod">
          <ac:chgData name="רומן גורי" userId="2a425737-0a37-4818-a121-a791e63a5d7b" providerId="ADAL" clId="{6A86EDFB-2E2A-4A3B-97C2-4C69DDEFBFDA}" dt="2024-05-03T10:55:51.848" v="2111"/>
          <ac:picMkLst>
            <pc:docMk/>
            <pc:sldMk cId="0" sldId="306"/>
            <ac:picMk id="3" creationId="{F82E9FAD-C0D6-4FD3-B59D-2C903C8524F5}"/>
          </ac:picMkLst>
        </pc:picChg>
      </pc:sldChg>
      <pc:sldChg chg="addSp delSp modSp new mod modClrScheme chgLayout">
        <pc:chgData name="רומן גורי" userId="2a425737-0a37-4818-a121-a791e63a5d7b" providerId="ADAL" clId="{6A86EDFB-2E2A-4A3B-97C2-4C69DDEFBFDA}" dt="2024-05-02T09:05:28.593" v="458" actId="1076"/>
        <pc:sldMkLst>
          <pc:docMk/>
          <pc:sldMk cId="1923696214" sldId="312"/>
        </pc:sldMkLst>
        <pc:spChg chg="del mod ord">
          <ac:chgData name="רומן גורי" userId="2a425737-0a37-4818-a121-a791e63a5d7b" providerId="ADAL" clId="{6A86EDFB-2E2A-4A3B-97C2-4C69DDEFBFDA}" dt="2024-05-02T08:51:39.442" v="173" actId="700"/>
          <ac:spMkLst>
            <pc:docMk/>
            <pc:sldMk cId="1923696214" sldId="312"/>
            <ac:spMk id="2" creationId="{F95D40B0-27B8-4655-A672-6C86CB14A1C7}"/>
          </ac:spMkLst>
        </pc:spChg>
        <pc:spChg chg="del">
          <ac:chgData name="רומן גורי" userId="2a425737-0a37-4818-a121-a791e63a5d7b" providerId="ADAL" clId="{6A86EDFB-2E2A-4A3B-97C2-4C69DDEFBFDA}" dt="2024-05-02T08:51:39.442" v="173" actId="700"/>
          <ac:spMkLst>
            <pc:docMk/>
            <pc:sldMk cId="1923696214" sldId="312"/>
            <ac:spMk id="3" creationId="{D28FA9B4-094C-4F6A-A8B4-9F7348B7E67E}"/>
          </ac:spMkLst>
        </pc:spChg>
        <pc:spChg chg="del">
          <ac:chgData name="רומן גורי" userId="2a425737-0a37-4818-a121-a791e63a5d7b" providerId="ADAL" clId="{6A86EDFB-2E2A-4A3B-97C2-4C69DDEFBFDA}" dt="2024-05-02T08:51:39.442" v="173" actId="700"/>
          <ac:spMkLst>
            <pc:docMk/>
            <pc:sldMk cId="1923696214" sldId="312"/>
            <ac:spMk id="4" creationId="{61F4F604-6119-471A-8A02-014AEE1F2980}"/>
          </ac:spMkLst>
        </pc:spChg>
        <pc:spChg chg="del">
          <ac:chgData name="רומן גורי" userId="2a425737-0a37-4818-a121-a791e63a5d7b" providerId="ADAL" clId="{6A86EDFB-2E2A-4A3B-97C2-4C69DDEFBFDA}" dt="2024-05-02T08:51:39.442" v="173" actId="700"/>
          <ac:spMkLst>
            <pc:docMk/>
            <pc:sldMk cId="1923696214" sldId="312"/>
            <ac:spMk id="5" creationId="{9CB3BD3B-F3A7-4396-97FF-51837D7F5FAD}"/>
          </ac:spMkLst>
        </pc:spChg>
        <pc:spChg chg="del">
          <ac:chgData name="רומן גורי" userId="2a425737-0a37-4818-a121-a791e63a5d7b" providerId="ADAL" clId="{6A86EDFB-2E2A-4A3B-97C2-4C69DDEFBFDA}" dt="2024-05-02T08:51:39.442" v="173" actId="700"/>
          <ac:spMkLst>
            <pc:docMk/>
            <pc:sldMk cId="1923696214" sldId="312"/>
            <ac:spMk id="6" creationId="{C346701C-8785-404F-B50D-407C2B460767}"/>
          </ac:spMkLst>
        </pc:spChg>
        <pc:spChg chg="del">
          <ac:chgData name="רומן גורי" userId="2a425737-0a37-4818-a121-a791e63a5d7b" providerId="ADAL" clId="{6A86EDFB-2E2A-4A3B-97C2-4C69DDEFBFDA}" dt="2024-05-02T08:51:39.442" v="173" actId="700"/>
          <ac:spMkLst>
            <pc:docMk/>
            <pc:sldMk cId="1923696214" sldId="312"/>
            <ac:spMk id="7" creationId="{5364C25F-A387-4AB5-8A46-18F3AEEF83C2}"/>
          </ac:spMkLst>
        </pc:spChg>
        <pc:spChg chg="del">
          <ac:chgData name="רומן גורי" userId="2a425737-0a37-4818-a121-a791e63a5d7b" providerId="ADAL" clId="{6A86EDFB-2E2A-4A3B-97C2-4C69DDEFBFDA}" dt="2024-05-02T08:51:39.442" v="173" actId="700"/>
          <ac:spMkLst>
            <pc:docMk/>
            <pc:sldMk cId="1923696214" sldId="312"/>
            <ac:spMk id="8" creationId="{B4ED43EB-113B-4389-9176-1419CFDCC003}"/>
          </ac:spMkLst>
        </pc:spChg>
        <pc:spChg chg="del">
          <ac:chgData name="רומן גורי" userId="2a425737-0a37-4818-a121-a791e63a5d7b" providerId="ADAL" clId="{6A86EDFB-2E2A-4A3B-97C2-4C69DDEFBFDA}" dt="2024-05-02T08:51:39.442" v="173" actId="700"/>
          <ac:spMkLst>
            <pc:docMk/>
            <pc:sldMk cId="1923696214" sldId="312"/>
            <ac:spMk id="9" creationId="{0A639642-36AD-4331-9534-EC3DBEFBE1E2}"/>
          </ac:spMkLst>
        </pc:spChg>
        <pc:spChg chg="del">
          <ac:chgData name="רומן גורי" userId="2a425737-0a37-4818-a121-a791e63a5d7b" providerId="ADAL" clId="{6A86EDFB-2E2A-4A3B-97C2-4C69DDEFBFDA}" dt="2024-05-02T08:51:39.442" v="173" actId="700"/>
          <ac:spMkLst>
            <pc:docMk/>
            <pc:sldMk cId="1923696214" sldId="312"/>
            <ac:spMk id="10" creationId="{000B56F1-469C-4137-AEF4-CF42D16848DF}"/>
          </ac:spMkLst>
        </pc:spChg>
        <pc:spChg chg="del">
          <ac:chgData name="רומן גורי" userId="2a425737-0a37-4818-a121-a791e63a5d7b" providerId="ADAL" clId="{6A86EDFB-2E2A-4A3B-97C2-4C69DDEFBFDA}" dt="2024-05-02T08:51:39.442" v="173" actId="700"/>
          <ac:spMkLst>
            <pc:docMk/>
            <pc:sldMk cId="1923696214" sldId="312"/>
            <ac:spMk id="11" creationId="{DC414E8D-BF42-41A7-97C2-CD1362C02F2E}"/>
          </ac:spMkLst>
        </pc:spChg>
        <pc:spChg chg="add del mod ord">
          <ac:chgData name="רומן גורי" userId="2a425737-0a37-4818-a121-a791e63a5d7b" providerId="ADAL" clId="{6A86EDFB-2E2A-4A3B-97C2-4C69DDEFBFDA}" dt="2024-05-02T08:51:59.637" v="174" actId="700"/>
          <ac:spMkLst>
            <pc:docMk/>
            <pc:sldMk cId="1923696214" sldId="312"/>
            <ac:spMk id="12" creationId="{0EFCD779-B519-493D-81A2-E322B806CCC8}"/>
          </ac:spMkLst>
        </pc:spChg>
        <pc:spChg chg="add mod ord">
          <ac:chgData name="רומן גורי" userId="2a425737-0a37-4818-a121-a791e63a5d7b" providerId="ADAL" clId="{6A86EDFB-2E2A-4A3B-97C2-4C69DDEFBFDA}" dt="2024-05-02T09:01:28.467" v="448" actId="20577"/>
          <ac:spMkLst>
            <pc:docMk/>
            <pc:sldMk cId="1923696214" sldId="312"/>
            <ac:spMk id="13" creationId="{089820D3-0E16-4F9F-82DF-EBB9271A3372}"/>
          </ac:spMkLst>
        </pc:spChg>
        <pc:spChg chg="add mod ord">
          <ac:chgData name="רומן גורי" userId="2a425737-0a37-4818-a121-a791e63a5d7b" providerId="ADAL" clId="{6A86EDFB-2E2A-4A3B-97C2-4C69DDEFBFDA}" dt="2024-05-02T09:01:32.135" v="450" actId="20577"/>
          <ac:spMkLst>
            <pc:docMk/>
            <pc:sldMk cId="1923696214" sldId="312"/>
            <ac:spMk id="14" creationId="{E97036D7-41DC-480F-B126-240B41A07183}"/>
          </ac:spMkLst>
        </pc:spChg>
        <pc:spChg chg="mod">
          <ac:chgData name="רומן גורי" userId="2a425737-0a37-4818-a121-a791e63a5d7b" providerId="ADAL" clId="{6A86EDFB-2E2A-4A3B-97C2-4C69DDEFBFDA}" dt="2024-05-02T09:05:05.793" v="455" actId="207"/>
          <ac:spMkLst>
            <pc:docMk/>
            <pc:sldMk cId="1923696214" sldId="312"/>
            <ac:spMk id="16" creationId="{72043A86-3CF0-4164-874E-8026A5A48FFE}"/>
          </ac:spMkLst>
        </pc:spChg>
        <pc:spChg chg="mod">
          <ac:chgData name="רומן גורי" userId="2a425737-0a37-4818-a121-a791e63a5d7b" providerId="ADAL" clId="{6A86EDFB-2E2A-4A3B-97C2-4C69DDEFBFDA}" dt="2024-05-02T09:05:05.793" v="455" actId="207"/>
          <ac:spMkLst>
            <pc:docMk/>
            <pc:sldMk cId="1923696214" sldId="312"/>
            <ac:spMk id="17" creationId="{C377D29F-5C76-4BDE-87D3-28678D6F0848}"/>
          </ac:spMkLst>
        </pc:spChg>
        <pc:spChg chg="mod">
          <ac:chgData name="רומן גורי" userId="2a425737-0a37-4818-a121-a791e63a5d7b" providerId="ADAL" clId="{6A86EDFB-2E2A-4A3B-97C2-4C69DDEFBFDA}" dt="2024-05-02T09:05:05.793" v="455" actId="207"/>
          <ac:spMkLst>
            <pc:docMk/>
            <pc:sldMk cId="1923696214" sldId="312"/>
            <ac:spMk id="18" creationId="{7EF1D647-4E23-4F0B-AA04-544EC84FB6FC}"/>
          </ac:spMkLst>
        </pc:spChg>
        <pc:spChg chg="mod">
          <ac:chgData name="רומן גורי" userId="2a425737-0a37-4818-a121-a791e63a5d7b" providerId="ADAL" clId="{6A86EDFB-2E2A-4A3B-97C2-4C69DDEFBFDA}" dt="2024-05-02T09:05:05.793" v="455" actId="207"/>
          <ac:spMkLst>
            <pc:docMk/>
            <pc:sldMk cId="1923696214" sldId="312"/>
            <ac:spMk id="19" creationId="{BA0CE1B5-5E23-47FE-B1F6-BB893DB71F43}"/>
          </ac:spMkLst>
        </pc:spChg>
        <pc:grpChg chg="add mod">
          <ac:chgData name="רומן גורי" userId="2a425737-0a37-4818-a121-a791e63a5d7b" providerId="ADAL" clId="{6A86EDFB-2E2A-4A3B-97C2-4C69DDEFBFDA}" dt="2024-05-02T09:05:28.593" v="458" actId="1076"/>
          <ac:grpSpMkLst>
            <pc:docMk/>
            <pc:sldMk cId="1923696214" sldId="312"/>
            <ac:grpSpMk id="15" creationId="{57866776-C0FE-4FD4-89ED-43E30BD971BA}"/>
          </ac:grpSpMkLst>
        </pc:grpChg>
      </pc:sldChg>
      <pc:sldChg chg="addSp delSp modSp new mod modClrScheme chgLayout">
        <pc:chgData name="רומן גורי" userId="2a425737-0a37-4818-a121-a791e63a5d7b" providerId="ADAL" clId="{6A86EDFB-2E2A-4A3B-97C2-4C69DDEFBFDA}" dt="2024-05-03T08:34:18.476" v="2024" actId="20577"/>
        <pc:sldMkLst>
          <pc:docMk/>
          <pc:sldMk cId="2049361806" sldId="313"/>
        </pc:sldMkLst>
        <pc:spChg chg="del mod ord">
          <ac:chgData name="רומן גורי" userId="2a425737-0a37-4818-a121-a791e63a5d7b" providerId="ADAL" clId="{6A86EDFB-2E2A-4A3B-97C2-4C69DDEFBFDA}" dt="2024-05-02T10:03:10.396" v="460" actId="700"/>
          <ac:spMkLst>
            <pc:docMk/>
            <pc:sldMk cId="2049361806" sldId="313"/>
            <ac:spMk id="2" creationId="{479DAB7E-D96C-4947-8284-98C2B6DDC60D}"/>
          </ac:spMkLst>
        </pc:spChg>
        <pc:spChg chg="del mod ord">
          <ac:chgData name="רומן גורי" userId="2a425737-0a37-4818-a121-a791e63a5d7b" providerId="ADAL" clId="{6A86EDFB-2E2A-4A3B-97C2-4C69DDEFBFDA}" dt="2024-05-02T10:03:10.396" v="460" actId="700"/>
          <ac:spMkLst>
            <pc:docMk/>
            <pc:sldMk cId="2049361806" sldId="313"/>
            <ac:spMk id="3" creationId="{E5C873F3-023B-43AF-A868-942D4038C785}"/>
          </ac:spMkLst>
        </pc:spChg>
        <pc:spChg chg="add del mod ord">
          <ac:chgData name="רומן גורי" userId="2a425737-0a37-4818-a121-a791e63a5d7b" providerId="ADAL" clId="{6A86EDFB-2E2A-4A3B-97C2-4C69DDEFBFDA}" dt="2024-05-02T10:09:31.675" v="516" actId="478"/>
          <ac:spMkLst>
            <pc:docMk/>
            <pc:sldMk cId="2049361806" sldId="313"/>
            <ac:spMk id="4" creationId="{69034DDA-6FC8-432A-BEEB-8BBCEF42F283}"/>
          </ac:spMkLst>
        </pc:spChg>
        <pc:spChg chg="add del mod ord">
          <ac:chgData name="רומן גורי" userId="2a425737-0a37-4818-a121-a791e63a5d7b" providerId="ADAL" clId="{6A86EDFB-2E2A-4A3B-97C2-4C69DDEFBFDA}" dt="2024-05-02T10:17:34.910" v="585" actId="478"/>
          <ac:spMkLst>
            <pc:docMk/>
            <pc:sldMk cId="2049361806" sldId="313"/>
            <ac:spMk id="5" creationId="{B42E71CF-BAAA-4260-9BA0-AB502F6477D9}"/>
          </ac:spMkLst>
        </pc:spChg>
        <pc:spChg chg="add mod ord">
          <ac:chgData name="רומן גורי" userId="2a425737-0a37-4818-a121-a791e63a5d7b" providerId="ADAL" clId="{6A86EDFB-2E2A-4A3B-97C2-4C69DDEFBFDA}" dt="2024-05-03T08:34:18.476" v="2024" actId="20577"/>
          <ac:spMkLst>
            <pc:docMk/>
            <pc:sldMk cId="2049361806" sldId="313"/>
            <ac:spMk id="6" creationId="{5E935FCF-FB92-4DDA-BDC7-0EC5177E4EB0}"/>
          </ac:spMkLst>
        </pc:spChg>
        <pc:spChg chg="add del mod ord">
          <ac:chgData name="רומן גורי" userId="2a425737-0a37-4818-a121-a791e63a5d7b" providerId="ADAL" clId="{6A86EDFB-2E2A-4A3B-97C2-4C69DDEFBFDA}" dt="2024-05-02T10:09:30.542" v="515" actId="478"/>
          <ac:spMkLst>
            <pc:docMk/>
            <pc:sldMk cId="2049361806" sldId="313"/>
            <ac:spMk id="7" creationId="{89520CEF-A304-4407-A5CE-E22E981D1F43}"/>
          </ac:spMkLst>
        </pc:spChg>
        <pc:spChg chg="add del mod ord">
          <ac:chgData name="רומן גורי" userId="2a425737-0a37-4818-a121-a791e63a5d7b" providerId="ADAL" clId="{6A86EDFB-2E2A-4A3B-97C2-4C69DDEFBFDA}" dt="2024-05-02T10:17:35.977" v="586" actId="478"/>
          <ac:spMkLst>
            <pc:docMk/>
            <pc:sldMk cId="2049361806" sldId="313"/>
            <ac:spMk id="8" creationId="{9F03F852-8D58-4E51-990E-E11580677666}"/>
          </ac:spMkLst>
        </pc:spChg>
        <pc:spChg chg="add mod ord">
          <ac:chgData name="רומן גורי" userId="2a425737-0a37-4818-a121-a791e63a5d7b" providerId="ADAL" clId="{6A86EDFB-2E2A-4A3B-97C2-4C69DDEFBFDA}" dt="2024-05-02T11:02:05.690" v="916" actId="700"/>
          <ac:spMkLst>
            <pc:docMk/>
            <pc:sldMk cId="2049361806" sldId="313"/>
            <ac:spMk id="9" creationId="{532F2209-D4A1-4A1F-8FDE-D79B1FA19388}"/>
          </ac:spMkLst>
        </pc:spChg>
        <pc:spChg chg="add del mod ord">
          <ac:chgData name="רומן גורי" userId="2a425737-0a37-4818-a121-a791e63a5d7b" providerId="ADAL" clId="{6A86EDFB-2E2A-4A3B-97C2-4C69DDEFBFDA}" dt="2024-05-02T10:09:29.100" v="514" actId="478"/>
          <ac:spMkLst>
            <pc:docMk/>
            <pc:sldMk cId="2049361806" sldId="313"/>
            <ac:spMk id="10" creationId="{20CC40E9-AA8B-41BB-8B9E-4A2914BD96B9}"/>
          </ac:spMkLst>
        </pc:spChg>
        <pc:spChg chg="add del mod ord">
          <ac:chgData name="רומן גורי" userId="2a425737-0a37-4818-a121-a791e63a5d7b" providerId="ADAL" clId="{6A86EDFB-2E2A-4A3B-97C2-4C69DDEFBFDA}" dt="2024-05-02T10:17:36.582" v="587" actId="478"/>
          <ac:spMkLst>
            <pc:docMk/>
            <pc:sldMk cId="2049361806" sldId="313"/>
            <ac:spMk id="11" creationId="{83FEA9B1-B364-4534-B1AD-20235A5129AD}"/>
          </ac:spMkLst>
        </pc:spChg>
        <pc:spChg chg="add mod ord">
          <ac:chgData name="רומן גורי" userId="2a425737-0a37-4818-a121-a791e63a5d7b" providerId="ADAL" clId="{6A86EDFB-2E2A-4A3B-97C2-4C69DDEFBFDA}" dt="2024-05-02T11:02:05.690" v="916" actId="700"/>
          <ac:spMkLst>
            <pc:docMk/>
            <pc:sldMk cId="2049361806" sldId="313"/>
            <ac:spMk id="12" creationId="{2ABE2E6C-11EF-4D8E-BD7D-2858784AC17F}"/>
          </ac:spMkLst>
        </pc:spChg>
        <pc:spChg chg="add mod ord">
          <ac:chgData name="רומן גורי" userId="2a425737-0a37-4818-a121-a791e63a5d7b" providerId="ADAL" clId="{6A86EDFB-2E2A-4A3B-97C2-4C69DDEFBFDA}" dt="2024-05-02T11:02:05.690" v="916" actId="700"/>
          <ac:spMkLst>
            <pc:docMk/>
            <pc:sldMk cId="2049361806" sldId="313"/>
            <ac:spMk id="13" creationId="{716D0728-8A80-44FA-BA33-FB985E4B71F6}"/>
          </ac:spMkLst>
        </pc:spChg>
        <pc:picChg chg="add del mod">
          <ac:chgData name="רומן גורי" userId="2a425737-0a37-4818-a121-a791e63a5d7b" providerId="ADAL" clId="{6A86EDFB-2E2A-4A3B-97C2-4C69DDEFBFDA}" dt="2024-05-02T10:06:05.838" v="484" actId="478"/>
          <ac:picMkLst>
            <pc:docMk/>
            <pc:sldMk cId="2049361806" sldId="313"/>
            <ac:picMk id="15" creationId="{F3AFE1D4-9C15-41AD-82A7-3450222BE095}"/>
          </ac:picMkLst>
        </pc:picChg>
        <pc:picChg chg="add mod">
          <ac:chgData name="רומן גורי" userId="2a425737-0a37-4818-a121-a791e63a5d7b" providerId="ADAL" clId="{6A86EDFB-2E2A-4A3B-97C2-4C69DDEFBFDA}" dt="2024-05-02T10:10:01.513" v="530" actId="1035"/>
          <ac:picMkLst>
            <pc:docMk/>
            <pc:sldMk cId="2049361806" sldId="313"/>
            <ac:picMk id="17" creationId="{0921E3A0-1AA8-4936-884F-5450AA8F9A67}"/>
          </ac:picMkLst>
        </pc:picChg>
        <pc:picChg chg="add mod modCrop">
          <ac:chgData name="רומן גורי" userId="2a425737-0a37-4818-a121-a791e63a5d7b" providerId="ADAL" clId="{6A86EDFB-2E2A-4A3B-97C2-4C69DDEFBFDA}" dt="2024-05-02T11:01:31.415" v="913" actId="1076"/>
          <ac:picMkLst>
            <pc:docMk/>
            <pc:sldMk cId="2049361806" sldId="313"/>
            <ac:picMk id="19" creationId="{424EBC93-FBC0-4FAE-BEE1-840367471287}"/>
          </ac:picMkLst>
        </pc:picChg>
        <pc:picChg chg="add mod">
          <ac:chgData name="רומן גורי" userId="2a425737-0a37-4818-a121-a791e63a5d7b" providerId="ADAL" clId="{6A86EDFB-2E2A-4A3B-97C2-4C69DDEFBFDA}" dt="2024-05-02T11:01:28.710" v="912" actId="1076"/>
          <ac:picMkLst>
            <pc:docMk/>
            <pc:sldMk cId="2049361806" sldId="313"/>
            <ac:picMk id="21" creationId="{A455A84B-8D76-4138-AA8E-E8DDEFEA4212}"/>
          </ac:picMkLst>
        </pc:picChg>
      </pc:sldChg>
      <pc:sldChg chg="addSp delSp modSp new mod modClrScheme chgLayout modNotesTx">
        <pc:chgData name="רומן גורי" userId="2a425737-0a37-4818-a121-a791e63a5d7b" providerId="ADAL" clId="{6A86EDFB-2E2A-4A3B-97C2-4C69DDEFBFDA}" dt="2024-05-02T11:25:08.597" v="1533" actId="1076"/>
        <pc:sldMkLst>
          <pc:docMk/>
          <pc:sldMk cId="564851993" sldId="314"/>
        </pc:sldMkLst>
        <pc:spChg chg="del mod ord">
          <ac:chgData name="רומן גורי" userId="2a425737-0a37-4818-a121-a791e63a5d7b" providerId="ADAL" clId="{6A86EDFB-2E2A-4A3B-97C2-4C69DDEFBFDA}" dt="2024-05-02T11:02:17.107" v="918" actId="700"/>
          <ac:spMkLst>
            <pc:docMk/>
            <pc:sldMk cId="564851993" sldId="314"/>
            <ac:spMk id="2" creationId="{CACC5B9F-3759-41A6-B119-404E0BF70F26}"/>
          </ac:spMkLst>
        </pc:spChg>
        <pc:spChg chg="del">
          <ac:chgData name="רומן גורי" userId="2a425737-0a37-4818-a121-a791e63a5d7b" providerId="ADAL" clId="{6A86EDFB-2E2A-4A3B-97C2-4C69DDEFBFDA}" dt="2024-05-02T11:02:17.107" v="918" actId="700"/>
          <ac:spMkLst>
            <pc:docMk/>
            <pc:sldMk cId="564851993" sldId="314"/>
            <ac:spMk id="3" creationId="{6F7EA677-A283-4023-B588-0A9B83DBA927}"/>
          </ac:spMkLst>
        </pc:spChg>
        <pc:spChg chg="del">
          <ac:chgData name="רומן גורי" userId="2a425737-0a37-4818-a121-a791e63a5d7b" providerId="ADAL" clId="{6A86EDFB-2E2A-4A3B-97C2-4C69DDEFBFDA}" dt="2024-05-02T11:02:17.107" v="918" actId="700"/>
          <ac:spMkLst>
            <pc:docMk/>
            <pc:sldMk cId="564851993" sldId="314"/>
            <ac:spMk id="4" creationId="{45EE7ABE-F61F-4CB7-96CD-206D22A8FDE3}"/>
          </ac:spMkLst>
        </pc:spChg>
        <pc:spChg chg="del">
          <ac:chgData name="רומן גורי" userId="2a425737-0a37-4818-a121-a791e63a5d7b" providerId="ADAL" clId="{6A86EDFB-2E2A-4A3B-97C2-4C69DDEFBFDA}" dt="2024-05-02T11:02:17.107" v="918" actId="700"/>
          <ac:spMkLst>
            <pc:docMk/>
            <pc:sldMk cId="564851993" sldId="314"/>
            <ac:spMk id="5" creationId="{2B458C72-D214-40AB-BB91-530E196D6F92}"/>
          </ac:spMkLst>
        </pc:spChg>
        <pc:spChg chg="del">
          <ac:chgData name="רומן גורי" userId="2a425737-0a37-4818-a121-a791e63a5d7b" providerId="ADAL" clId="{6A86EDFB-2E2A-4A3B-97C2-4C69DDEFBFDA}" dt="2024-05-02T11:02:17.107" v="918" actId="700"/>
          <ac:spMkLst>
            <pc:docMk/>
            <pc:sldMk cId="564851993" sldId="314"/>
            <ac:spMk id="6" creationId="{5B7DEEF6-CE77-46E6-97AC-FF270A5D1DF7}"/>
          </ac:spMkLst>
        </pc:spChg>
        <pc:spChg chg="del">
          <ac:chgData name="רומן גורי" userId="2a425737-0a37-4818-a121-a791e63a5d7b" providerId="ADAL" clId="{6A86EDFB-2E2A-4A3B-97C2-4C69DDEFBFDA}" dt="2024-05-02T11:02:17.107" v="918" actId="700"/>
          <ac:spMkLst>
            <pc:docMk/>
            <pc:sldMk cId="564851993" sldId="314"/>
            <ac:spMk id="7" creationId="{919807D7-EF62-44D3-8CD1-6A22E3E84496}"/>
          </ac:spMkLst>
        </pc:spChg>
        <pc:spChg chg="del">
          <ac:chgData name="רומן גורי" userId="2a425737-0a37-4818-a121-a791e63a5d7b" providerId="ADAL" clId="{6A86EDFB-2E2A-4A3B-97C2-4C69DDEFBFDA}" dt="2024-05-02T11:02:17.107" v="918" actId="700"/>
          <ac:spMkLst>
            <pc:docMk/>
            <pc:sldMk cId="564851993" sldId="314"/>
            <ac:spMk id="8" creationId="{F50E395D-FBC0-4D03-99A6-1A71B44C5C29}"/>
          </ac:spMkLst>
        </pc:spChg>
        <pc:spChg chg="del">
          <ac:chgData name="רומן גורי" userId="2a425737-0a37-4818-a121-a791e63a5d7b" providerId="ADAL" clId="{6A86EDFB-2E2A-4A3B-97C2-4C69DDEFBFDA}" dt="2024-05-02T11:02:17.107" v="918" actId="700"/>
          <ac:spMkLst>
            <pc:docMk/>
            <pc:sldMk cId="564851993" sldId="314"/>
            <ac:spMk id="9" creationId="{002A81B7-DA24-48D4-9E4C-9E24735219BF}"/>
          </ac:spMkLst>
        </pc:spChg>
        <pc:spChg chg="del">
          <ac:chgData name="רומן גורי" userId="2a425737-0a37-4818-a121-a791e63a5d7b" providerId="ADAL" clId="{6A86EDFB-2E2A-4A3B-97C2-4C69DDEFBFDA}" dt="2024-05-02T11:02:17.107" v="918" actId="700"/>
          <ac:spMkLst>
            <pc:docMk/>
            <pc:sldMk cId="564851993" sldId="314"/>
            <ac:spMk id="10" creationId="{824F7895-88F8-4EDD-A31D-DC1CC0FDD9ED}"/>
          </ac:spMkLst>
        </pc:spChg>
        <pc:spChg chg="del">
          <ac:chgData name="רומן גורי" userId="2a425737-0a37-4818-a121-a791e63a5d7b" providerId="ADAL" clId="{6A86EDFB-2E2A-4A3B-97C2-4C69DDEFBFDA}" dt="2024-05-02T11:02:17.107" v="918" actId="700"/>
          <ac:spMkLst>
            <pc:docMk/>
            <pc:sldMk cId="564851993" sldId="314"/>
            <ac:spMk id="11" creationId="{CAE61EB1-C92D-4FCA-A293-FC1703004289}"/>
          </ac:spMkLst>
        </pc:spChg>
        <pc:spChg chg="add mod ord">
          <ac:chgData name="רומן גורי" userId="2a425737-0a37-4818-a121-a791e63a5d7b" providerId="ADAL" clId="{6A86EDFB-2E2A-4A3B-97C2-4C69DDEFBFDA}" dt="2024-05-02T11:02:28.948" v="940" actId="20577"/>
          <ac:spMkLst>
            <pc:docMk/>
            <pc:sldMk cId="564851993" sldId="314"/>
            <ac:spMk id="12" creationId="{DE2C9277-6649-4362-9755-DE6714B71AEA}"/>
          </ac:spMkLst>
        </pc:spChg>
        <pc:spChg chg="add mod">
          <ac:chgData name="רומן גורי" userId="2a425737-0a37-4818-a121-a791e63a5d7b" providerId="ADAL" clId="{6A86EDFB-2E2A-4A3B-97C2-4C69DDEFBFDA}" dt="2024-05-02T11:24:40.101" v="1514" actId="1035"/>
          <ac:spMkLst>
            <pc:docMk/>
            <pc:sldMk cId="564851993" sldId="314"/>
            <ac:spMk id="13" creationId="{651A484C-FFD3-4D34-B37A-6BF27AE60900}"/>
          </ac:spMkLst>
        </pc:spChg>
        <pc:spChg chg="add mod">
          <ac:chgData name="רומן גורי" userId="2a425737-0a37-4818-a121-a791e63a5d7b" providerId="ADAL" clId="{6A86EDFB-2E2A-4A3B-97C2-4C69DDEFBFDA}" dt="2024-05-02T11:24:40.101" v="1514" actId="1035"/>
          <ac:spMkLst>
            <pc:docMk/>
            <pc:sldMk cId="564851993" sldId="314"/>
            <ac:spMk id="14" creationId="{D9D365AF-AA92-454C-B0A3-535171843543}"/>
          </ac:spMkLst>
        </pc:spChg>
        <pc:spChg chg="add mod">
          <ac:chgData name="רומן גורי" userId="2a425737-0a37-4818-a121-a791e63a5d7b" providerId="ADAL" clId="{6A86EDFB-2E2A-4A3B-97C2-4C69DDEFBFDA}" dt="2024-05-02T11:24:40.101" v="1514" actId="1035"/>
          <ac:spMkLst>
            <pc:docMk/>
            <pc:sldMk cId="564851993" sldId="314"/>
            <ac:spMk id="15" creationId="{F9E55736-B86C-4F2C-9D89-1061C08CC486}"/>
          </ac:spMkLst>
        </pc:spChg>
        <pc:spChg chg="add mod">
          <ac:chgData name="רומן גורי" userId="2a425737-0a37-4818-a121-a791e63a5d7b" providerId="ADAL" clId="{6A86EDFB-2E2A-4A3B-97C2-4C69DDEFBFDA}" dt="2024-05-02T11:24:40.101" v="1514" actId="1035"/>
          <ac:spMkLst>
            <pc:docMk/>
            <pc:sldMk cId="564851993" sldId="314"/>
            <ac:spMk id="16" creationId="{A69EDD34-1A04-4E29-AF04-277E1A4A2C6C}"/>
          </ac:spMkLst>
        </pc:spChg>
        <pc:spChg chg="add mod">
          <ac:chgData name="רומן גורי" userId="2a425737-0a37-4818-a121-a791e63a5d7b" providerId="ADAL" clId="{6A86EDFB-2E2A-4A3B-97C2-4C69DDEFBFDA}" dt="2024-05-02T11:25:08.597" v="1533" actId="1076"/>
          <ac:spMkLst>
            <pc:docMk/>
            <pc:sldMk cId="564851993" sldId="314"/>
            <ac:spMk id="17" creationId="{835CC64A-2D44-44D0-BA2F-6530AACF5658}"/>
          </ac:spMkLst>
        </pc:spChg>
        <pc:spChg chg="add mod">
          <ac:chgData name="רומן גורי" userId="2a425737-0a37-4818-a121-a791e63a5d7b" providerId="ADAL" clId="{6A86EDFB-2E2A-4A3B-97C2-4C69DDEFBFDA}" dt="2024-05-02T11:24:40.101" v="1514" actId="1035"/>
          <ac:spMkLst>
            <pc:docMk/>
            <pc:sldMk cId="564851993" sldId="314"/>
            <ac:spMk id="18" creationId="{1CB32BAC-D1BC-447D-BCDD-20BACD83B4EF}"/>
          </ac:spMkLst>
        </pc:spChg>
        <pc:spChg chg="add mod">
          <ac:chgData name="רומן גורי" userId="2a425737-0a37-4818-a121-a791e63a5d7b" providerId="ADAL" clId="{6A86EDFB-2E2A-4A3B-97C2-4C69DDEFBFDA}" dt="2024-05-02T11:25:05.343" v="1532" actId="1076"/>
          <ac:spMkLst>
            <pc:docMk/>
            <pc:sldMk cId="564851993" sldId="314"/>
            <ac:spMk id="19" creationId="{5E38B140-C63A-4009-93A5-525021E579B0}"/>
          </ac:spMkLst>
        </pc:spChg>
        <pc:spChg chg="add mod">
          <ac:chgData name="רומן גורי" userId="2a425737-0a37-4818-a121-a791e63a5d7b" providerId="ADAL" clId="{6A86EDFB-2E2A-4A3B-97C2-4C69DDEFBFDA}" dt="2024-05-02T11:24:40.101" v="1514" actId="1035"/>
          <ac:spMkLst>
            <pc:docMk/>
            <pc:sldMk cId="564851993" sldId="314"/>
            <ac:spMk id="20" creationId="{B02569C7-AC91-4B23-9F39-A210A97616E3}"/>
          </ac:spMkLst>
        </pc:spChg>
        <pc:spChg chg="add mod">
          <ac:chgData name="רומן גורי" userId="2a425737-0a37-4818-a121-a791e63a5d7b" providerId="ADAL" clId="{6A86EDFB-2E2A-4A3B-97C2-4C69DDEFBFDA}" dt="2024-05-02T11:25:02.335" v="1531" actId="1035"/>
          <ac:spMkLst>
            <pc:docMk/>
            <pc:sldMk cId="564851993" sldId="314"/>
            <ac:spMk id="21" creationId="{5EA7A3D5-DD2A-4D81-AA1E-D127728C3932}"/>
          </ac:spMkLst>
        </pc:spChg>
        <pc:spChg chg="add del mod">
          <ac:chgData name="רומן גורי" userId="2a425737-0a37-4818-a121-a791e63a5d7b" providerId="ADAL" clId="{6A86EDFB-2E2A-4A3B-97C2-4C69DDEFBFDA}" dt="2024-05-02T11:15:30.099" v="1041" actId="478"/>
          <ac:spMkLst>
            <pc:docMk/>
            <pc:sldMk cId="564851993" sldId="314"/>
            <ac:spMk id="22" creationId="{7ADAC7E5-BCD2-4F56-87F1-3BEED2103E5C}"/>
          </ac:spMkLst>
        </pc:spChg>
        <pc:spChg chg="mod">
          <ac:chgData name="רומן גורי" userId="2a425737-0a37-4818-a121-a791e63a5d7b" providerId="ADAL" clId="{6A86EDFB-2E2A-4A3B-97C2-4C69DDEFBFDA}" dt="2024-05-02T11:03:01.632" v="941"/>
          <ac:spMkLst>
            <pc:docMk/>
            <pc:sldMk cId="564851993" sldId="314"/>
            <ac:spMk id="24" creationId="{4A993697-9161-4347-8595-2EC65D4DE73A}"/>
          </ac:spMkLst>
        </pc:spChg>
        <pc:spChg chg="mod">
          <ac:chgData name="רומן גורי" userId="2a425737-0a37-4818-a121-a791e63a5d7b" providerId="ADAL" clId="{6A86EDFB-2E2A-4A3B-97C2-4C69DDEFBFDA}" dt="2024-05-02T11:03:01.632" v="941"/>
          <ac:spMkLst>
            <pc:docMk/>
            <pc:sldMk cId="564851993" sldId="314"/>
            <ac:spMk id="25" creationId="{985DDF7D-3564-4AB4-8DF1-9EC10BAAF705}"/>
          </ac:spMkLst>
        </pc:spChg>
        <pc:spChg chg="mod">
          <ac:chgData name="רומן גורי" userId="2a425737-0a37-4818-a121-a791e63a5d7b" providerId="ADAL" clId="{6A86EDFB-2E2A-4A3B-97C2-4C69DDEFBFDA}" dt="2024-05-02T11:03:01.632" v="941"/>
          <ac:spMkLst>
            <pc:docMk/>
            <pc:sldMk cId="564851993" sldId="314"/>
            <ac:spMk id="26" creationId="{639BA155-ADDB-41BC-AF5F-39C940AD0362}"/>
          </ac:spMkLst>
        </pc:spChg>
        <pc:spChg chg="mod">
          <ac:chgData name="רומן גורי" userId="2a425737-0a37-4818-a121-a791e63a5d7b" providerId="ADAL" clId="{6A86EDFB-2E2A-4A3B-97C2-4C69DDEFBFDA}" dt="2024-05-02T11:03:01.632" v="941"/>
          <ac:spMkLst>
            <pc:docMk/>
            <pc:sldMk cId="564851993" sldId="314"/>
            <ac:spMk id="27" creationId="{B4B65B1C-5CB5-4293-9C39-D986EEAB3F3D}"/>
          </ac:spMkLst>
        </pc:spChg>
        <pc:spChg chg="mod">
          <ac:chgData name="רומן גורי" userId="2a425737-0a37-4818-a121-a791e63a5d7b" providerId="ADAL" clId="{6A86EDFB-2E2A-4A3B-97C2-4C69DDEFBFDA}" dt="2024-05-02T11:03:01.632" v="941"/>
          <ac:spMkLst>
            <pc:docMk/>
            <pc:sldMk cId="564851993" sldId="314"/>
            <ac:spMk id="28" creationId="{B0913B60-ED97-4BDB-A389-4F205FB72715}"/>
          </ac:spMkLst>
        </pc:spChg>
        <pc:spChg chg="mod">
          <ac:chgData name="רומן גורי" userId="2a425737-0a37-4818-a121-a791e63a5d7b" providerId="ADAL" clId="{6A86EDFB-2E2A-4A3B-97C2-4C69DDEFBFDA}" dt="2024-05-02T11:03:01.632" v="941"/>
          <ac:spMkLst>
            <pc:docMk/>
            <pc:sldMk cId="564851993" sldId="314"/>
            <ac:spMk id="29" creationId="{C30FDF06-5D1F-4AB8-8B58-2FE56BB4CAE1}"/>
          </ac:spMkLst>
        </pc:spChg>
        <pc:spChg chg="mod">
          <ac:chgData name="רומן גורי" userId="2a425737-0a37-4818-a121-a791e63a5d7b" providerId="ADAL" clId="{6A86EDFB-2E2A-4A3B-97C2-4C69DDEFBFDA}" dt="2024-05-02T11:03:01.632" v="941"/>
          <ac:spMkLst>
            <pc:docMk/>
            <pc:sldMk cId="564851993" sldId="314"/>
            <ac:spMk id="31" creationId="{018C85CF-07CE-4107-931C-D6A7E82A257A}"/>
          </ac:spMkLst>
        </pc:spChg>
        <pc:spChg chg="mod">
          <ac:chgData name="רומן גורי" userId="2a425737-0a37-4818-a121-a791e63a5d7b" providerId="ADAL" clId="{6A86EDFB-2E2A-4A3B-97C2-4C69DDEFBFDA}" dt="2024-05-02T11:03:01.632" v="941"/>
          <ac:spMkLst>
            <pc:docMk/>
            <pc:sldMk cId="564851993" sldId="314"/>
            <ac:spMk id="32" creationId="{BF159F69-264F-43D0-97C9-2894FA0FD3BC}"/>
          </ac:spMkLst>
        </pc:spChg>
        <pc:spChg chg="mod">
          <ac:chgData name="רומן גורי" userId="2a425737-0a37-4818-a121-a791e63a5d7b" providerId="ADAL" clId="{6A86EDFB-2E2A-4A3B-97C2-4C69DDEFBFDA}" dt="2024-05-02T11:03:01.632" v="941"/>
          <ac:spMkLst>
            <pc:docMk/>
            <pc:sldMk cId="564851993" sldId="314"/>
            <ac:spMk id="33" creationId="{568D4736-4AC7-488D-B35B-159F1B054A20}"/>
          </ac:spMkLst>
        </pc:spChg>
        <pc:spChg chg="mod">
          <ac:chgData name="רומן גורי" userId="2a425737-0a37-4818-a121-a791e63a5d7b" providerId="ADAL" clId="{6A86EDFB-2E2A-4A3B-97C2-4C69DDEFBFDA}" dt="2024-05-02T11:03:01.632" v="941"/>
          <ac:spMkLst>
            <pc:docMk/>
            <pc:sldMk cId="564851993" sldId="314"/>
            <ac:spMk id="34" creationId="{BC6D37B2-39C1-41FA-A9EA-5A5E5B9858B2}"/>
          </ac:spMkLst>
        </pc:spChg>
        <pc:spChg chg="mod">
          <ac:chgData name="רומן גורי" userId="2a425737-0a37-4818-a121-a791e63a5d7b" providerId="ADAL" clId="{6A86EDFB-2E2A-4A3B-97C2-4C69DDEFBFDA}" dt="2024-05-02T11:03:01.632" v="941"/>
          <ac:spMkLst>
            <pc:docMk/>
            <pc:sldMk cId="564851993" sldId="314"/>
            <ac:spMk id="35" creationId="{3DCED607-0A76-41C7-A6D4-A37BD96378AA}"/>
          </ac:spMkLst>
        </pc:spChg>
        <pc:spChg chg="mod">
          <ac:chgData name="רומן גורי" userId="2a425737-0a37-4818-a121-a791e63a5d7b" providerId="ADAL" clId="{6A86EDFB-2E2A-4A3B-97C2-4C69DDEFBFDA}" dt="2024-05-02T11:03:01.632" v="941"/>
          <ac:spMkLst>
            <pc:docMk/>
            <pc:sldMk cId="564851993" sldId="314"/>
            <ac:spMk id="36" creationId="{BF1E2099-7EBC-46E9-9234-5AA243334F4A}"/>
          </ac:spMkLst>
        </pc:spChg>
        <pc:spChg chg="mod">
          <ac:chgData name="רומן גורי" userId="2a425737-0a37-4818-a121-a791e63a5d7b" providerId="ADAL" clId="{6A86EDFB-2E2A-4A3B-97C2-4C69DDEFBFDA}" dt="2024-05-02T11:15:27.263" v="1040" actId="207"/>
          <ac:spMkLst>
            <pc:docMk/>
            <pc:sldMk cId="564851993" sldId="314"/>
            <ac:spMk id="38" creationId="{6EA3022F-602C-4609-8486-AC402246FAAC}"/>
          </ac:spMkLst>
        </pc:spChg>
        <pc:spChg chg="mod">
          <ac:chgData name="רומן גורי" userId="2a425737-0a37-4818-a121-a791e63a5d7b" providerId="ADAL" clId="{6A86EDFB-2E2A-4A3B-97C2-4C69DDEFBFDA}" dt="2024-05-02T11:15:27.263" v="1040" actId="207"/>
          <ac:spMkLst>
            <pc:docMk/>
            <pc:sldMk cId="564851993" sldId="314"/>
            <ac:spMk id="39" creationId="{5E783D5E-1996-430A-887C-F188D08A842F}"/>
          </ac:spMkLst>
        </pc:spChg>
        <pc:spChg chg="mod">
          <ac:chgData name="רומן גורי" userId="2a425737-0a37-4818-a121-a791e63a5d7b" providerId="ADAL" clId="{6A86EDFB-2E2A-4A3B-97C2-4C69DDEFBFDA}" dt="2024-05-02T11:15:27.263" v="1040" actId="207"/>
          <ac:spMkLst>
            <pc:docMk/>
            <pc:sldMk cId="564851993" sldId="314"/>
            <ac:spMk id="40" creationId="{BC8BF507-EA61-4314-B4A7-89CFF0F994C3}"/>
          </ac:spMkLst>
        </pc:spChg>
        <pc:spChg chg="mod">
          <ac:chgData name="רומן גורי" userId="2a425737-0a37-4818-a121-a791e63a5d7b" providerId="ADAL" clId="{6A86EDFB-2E2A-4A3B-97C2-4C69DDEFBFDA}" dt="2024-05-02T11:15:27.263" v="1040" actId="207"/>
          <ac:spMkLst>
            <pc:docMk/>
            <pc:sldMk cId="564851993" sldId="314"/>
            <ac:spMk id="41" creationId="{D8F7475B-B4EC-4469-885C-C3006A74F258}"/>
          </ac:spMkLst>
        </pc:spChg>
        <pc:spChg chg="mod">
          <ac:chgData name="רומן גורי" userId="2a425737-0a37-4818-a121-a791e63a5d7b" providerId="ADAL" clId="{6A86EDFB-2E2A-4A3B-97C2-4C69DDEFBFDA}" dt="2024-05-02T11:15:27.263" v="1040" actId="207"/>
          <ac:spMkLst>
            <pc:docMk/>
            <pc:sldMk cId="564851993" sldId="314"/>
            <ac:spMk id="43" creationId="{9896D796-DA50-497E-AD91-2FE5AAE553F5}"/>
          </ac:spMkLst>
        </pc:spChg>
        <pc:spChg chg="mod">
          <ac:chgData name="רומן גורי" userId="2a425737-0a37-4818-a121-a791e63a5d7b" providerId="ADAL" clId="{6A86EDFB-2E2A-4A3B-97C2-4C69DDEFBFDA}" dt="2024-05-02T11:15:27.263" v="1040" actId="207"/>
          <ac:spMkLst>
            <pc:docMk/>
            <pc:sldMk cId="564851993" sldId="314"/>
            <ac:spMk id="44" creationId="{5E6B7DB1-B555-4B5C-9650-54D8A28DC876}"/>
          </ac:spMkLst>
        </pc:spChg>
        <pc:spChg chg="mod">
          <ac:chgData name="רומן גורי" userId="2a425737-0a37-4818-a121-a791e63a5d7b" providerId="ADAL" clId="{6A86EDFB-2E2A-4A3B-97C2-4C69DDEFBFDA}" dt="2024-05-02T11:15:27.263" v="1040" actId="207"/>
          <ac:spMkLst>
            <pc:docMk/>
            <pc:sldMk cId="564851993" sldId="314"/>
            <ac:spMk id="45" creationId="{DB0DCACD-948A-44CB-A31D-6082CADB0CA1}"/>
          </ac:spMkLst>
        </pc:spChg>
        <pc:spChg chg="mod">
          <ac:chgData name="רומן גורי" userId="2a425737-0a37-4818-a121-a791e63a5d7b" providerId="ADAL" clId="{6A86EDFB-2E2A-4A3B-97C2-4C69DDEFBFDA}" dt="2024-05-02T11:15:27.263" v="1040" actId="207"/>
          <ac:spMkLst>
            <pc:docMk/>
            <pc:sldMk cId="564851993" sldId="314"/>
            <ac:spMk id="47" creationId="{DAF6954B-B882-4D27-8622-40527B853623}"/>
          </ac:spMkLst>
        </pc:spChg>
        <pc:spChg chg="mod">
          <ac:chgData name="רומן גורי" userId="2a425737-0a37-4818-a121-a791e63a5d7b" providerId="ADAL" clId="{6A86EDFB-2E2A-4A3B-97C2-4C69DDEFBFDA}" dt="2024-05-02T11:15:27.263" v="1040" actId="207"/>
          <ac:spMkLst>
            <pc:docMk/>
            <pc:sldMk cId="564851993" sldId="314"/>
            <ac:spMk id="48" creationId="{8E41B33F-2346-4F50-B108-567341D517A2}"/>
          </ac:spMkLst>
        </pc:spChg>
        <pc:spChg chg="mod">
          <ac:chgData name="רומן גורי" userId="2a425737-0a37-4818-a121-a791e63a5d7b" providerId="ADAL" clId="{6A86EDFB-2E2A-4A3B-97C2-4C69DDEFBFDA}" dt="2024-05-02T11:15:27.263" v="1040" actId="207"/>
          <ac:spMkLst>
            <pc:docMk/>
            <pc:sldMk cId="564851993" sldId="314"/>
            <ac:spMk id="49" creationId="{251E7D9D-E6C0-4B1C-B95C-C8ED8122474C}"/>
          </ac:spMkLst>
        </pc:spChg>
        <pc:spChg chg="mod">
          <ac:chgData name="רומן גורי" userId="2a425737-0a37-4818-a121-a791e63a5d7b" providerId="ADAL" clId="{6A86EDFB-2E2A-4A3B-97C2-4C69DDEFBFDA}" dt="2024-05-02T11:15:27.263" v="1040" actId="207"/>
          <ac:spMkLst>
            <pc:docMk/>
            <pc:sldMk cId="564851993" sldId="314"/>
            <ac:spMk id="50" creationId="{F800BD05-55E1-40AF-9224-909A8DB4874A}"/>
          </ac:spMkLst>
        </pc:spChg>
        <pc:grpChg chg="add del mod">
          <ac:chgData name="רומן גורי" userId="2a425737-0a37-4818-a121-a791e63a5d7b" providerId="ADAL" clId="{6A86EDFB-2E2A-4A3B-97C2-4C69DDEFBFDA}" dt="2024-05-02T11:15:31.517" v="1043" actId="478"/>
          <ac:grpSpMkLst>
            <pc:docMk/>
            <pc:sldMk cId="564851993" sldId="314"/>
            <ac:grpSpMk id="23" creationId="{5C3EA0F8-1DAA-4A57-9075-E1DF0DACB5DA}"/>
          </ac:grpSpMkLst>
        </pc:grpChg>
        <pc:grpChg chg="add del mod">
          <ac:chgData name="רומן גורי" userId="2a425737-0a37-4818-a121-a791e63a5d7b" providerId="ADAL" clId="{6A86EDFB-2E2A-4A3B-97C2-4C69DDEFBFDA}" dt="2024-05-02T11:15:30.363" v="1042" actId="478"/>
          <ac:grpSpMkLst>
            <pc:docMk/>
            <pc:sldMk cId="564851993" sldId="314"/>
            <ac:grpSpMk id="30" creationId="{45B9A315-36DE-4F16-BE31-791761677762}"/>
          </ac:grpSpMkLst>
        </pc:grpChg>
        <pc:grpChg chg="add mod">
          <ac:chgData name="רומן גורי" userId="2a425737-0a37-4818-a121-a791e63a5d7b" providerId="ADAL" clId="{6A86EDFB-2E2A-4A3B-97C2-4C69DDEFBFDA}" dt="2024-05-02T11:24:40.101" v="1514" actId="1035"/>
          <ac:grpSpMkLst>
            <pc:docMk/>
            <pc:sldMk cId="564851993" sldId="314"/>
            <ac:grpSpMk id="37" creationId="{C035F338-A995-403C-897B-0F38E1904C9F}"/>
          </ac:grpSpMkLst>
        </pc:grpChg>
        <pc:grpChg chg="add mod">
          <ac:chgData name="רומן גורי" userId="2a425737-0a37-4818-a121-a791e63a5d7b" providerId="ADAL" clId="{6A86EDFB-2E2A-4A3B-97C2-4C69DDEFBFDA}" dt="2024-05-02T11:24:40.101" v="1514" actId="1035"/>
          <ac:grpSpMkLst>
            <pc:docMk/>
            <pc:sldMk cId="564851993" sldId="314"/>
            <ac:grpSpMk id="42" creationId="{33E0BFDC-9371-412C-B7D1-215E755AF73B}"/>
          </ac:grpSpMkLst>
        </pc:grpChg>
        <pc:grpChg chg="add mod">
          <ac:chgData name="רומן גורי" userId="2a425737-0a37-4818-a121-a791e63a5d7b" providerId="ADAL" clId="{6A86EDFB-2E2A-4A3B-97C2-4C69DDEFBFDA}" dt="2024-05-02T11:24:40.101" v="1514" actId="1035"/>
          <ac:grpSpMkLst>
            <pc:docMk/>
            <pc:sldMk cId="564851993" sldId="314"/>
            <ac:grpSpMk id="46" creationId="{2AEE8306-82D7-467B-8526-DB32FE3ADFFB}"/>
          </ac:grpSpMkLst>
        </pc:grpChg>
      </pc:sldChg>
      <pc:sldChg chg="modSp new mod">
        <pc:chgData name="רומן גורי" userId="2a425737-0a37-4818-a121-a791e63a5d7b" providerId="ADAL" clId="{6A86EDFB-2E2A-4A3B-97C2-4C69DDEFBFDA}" dt="2024-05-02T15:24:27.925" v="1563" actId="20577"/>
        <pc:sldMkLst>
          <pc:docMk/>
          <pc:sldMk cId="610848036" sldId="315"/>
        </pc:sldMkLst>
        <pc:spChg chg="mod">
          <ac:chgData name="רומן גורי" userId="2a425737-0a37-4818-a121-a791e63a5d7b" providerId="ADAL" clId="{6A86EDFB-2E2A-4A3B-97C2-4C69DDEFBFDA}" dt="2024-05-02T15:24:27.925" v="1563" actId="20577"/>
          <ac:spMkLst>
            <pc:docMk/>
            <pc:sldMk cId="610848036" sldId="315"/>
            <ac:spMk id="2" creationId="{F0A137BE-D609-486E-BD0C-57E9149F6408}"/>
          </ac:spMkLst>
        </pc:spChg>
      </pc:sldChg>
      <pc:sldChg chg="modSp new mod">
        <pc:chgData name="רומן גורי" userId="2a425737-0a37-4818-a121-a791e63a5d7b" providerId="ADAL" clId="{6A86EDFB-2E2A-4A3B-97C2-4C69DDEFBFDA}" dt="2024-05-02T15:24:42.212" v="1589" actId="20577"/>
        <pc:sldMkLst>
          <pc:docMk/>
          <pc:sldMk cId="481320580" sldId="316"/>
        </pc:sldMkLst>
        <pc:spChg chg="mod">
          <ac:chgData name="רומן גורי" userId="2a425737-0a37-4818-a121-a791e63a5d7b" providerId="ADAL" clId="{6A86EDFB-2E2A-4A3B-97C2-4C69DDEFBFDA}" dt="2024-05-02T15:24:42.212" v="1589" actId="20577"/>
          <ac:spMkLst>
            <pc:docMk/>
            <pc:sldMk cId="481320580" sldId="316"/>
            <ac:spMk id="2" creationId="{A5D11562-3FED-4ED3-B83F-2713063ED5F2}"/>
          </ac:spMkLst>
        </pc:spChg>
      </pc:sldChg>
      <pc:sldChg chg="addSp delSp modSp new mod modClrScheme chgLayout">
        <pc:chgData name="רומן גורי" userId="2a425737-0a37-4818-a121-a791e63a5d7b" providerId="ADAL" clId="{6A86EDFB-2E2A-4A3B-97C2-4C69DDEFBFDA}" dt="2024-05-02T15:27:26.353" v="1649" actId="1035"/>
        <pc:sldMkLst>
          <pc:docMk/>
          <pc:sldMk cId="661003507" sldId="317"/>
        </pc:sldMkLst>
        <pc:spChg chg="del mod ord">
          <ac:chgData name="רומן גורי" userId="2a425737-0a37-4818-a121-a791e63a5d7b" providerId="ADAL" clId="{6A86EDFB-2E2A-4A3B-97C2-4C69DDEFBFDA}" dt="2024-05-02T15:25:07.123" v="1591" actId="700"/>
          <ac:spMkLst>
            <pc:docMk/>
            <pc:sldMk cId="661003507" sldId="317"/>
            <ac:spMk id="2" creationId="{A238F181-417D-431C-BC1A-5771A6A4CA54}"/>
          </ac:spMkLst>
        </pc:spChg>
        <pc:spChg chg="add del mod ord">
          <ac:chgData name="רומן גורי" userId="2a425737-0a37-4818-a121-a791e63a5d7b" providerId="ADAL" clId="{6A86EDFB-2E2A-4A3B-97C2-4C69DDEFBFDA}" dt="2024-05-02T15:25:44.469" v="1596" actId="700"/>
          <ac:spMkLst>
            <pc:docMk/>
            <pc:sldMk cId="661003507" sldId="317"/>
            <ac:spMk id="3" creationId="{DD2CFB79-2845-405E-B479-2DBE5A545CE9}"/>
          </ac:spMkLst>
        </pc:spChg>
        <pc:spChg chg="add del mod ord">
          <ac:chgData name="רומן גורי" userId="2a425737-0a37-4818-a121-a791e63a5d7b" providerId="ADAL" clId="{6A86EDFB-2E2A-4A3B-97C2-4C69DDEFBFDA}" dt="2024-05-02T15:25:44.469" v="1596" actId="700"/>
          <ac:spMkLst>
            <pc:docMk/>
            <pc:sldMk cId="661003507" sldId="317"/>
            <ac:spMk id="4" creationId="{577A6A67-26BA-4249-9DBE-E45B03055ABE}"/>
          </ac:spMkLst>
        </pc:spChg>
        <pc:spChg chg="add del mod ord">
          <ac:chgData name="רומן גורי" userId="2a425737-0a37-4818-a121-a791e63a5d7b" providerId="ADAL" clId="{6A86EDFB-2E2A-4A3B-97C2-4C69DDEFBFDA}" dt="2024-05-02T15:25:37.276" v="1595" actId="700"/>
          <ac:spMkLst>
            <pc:docMk/>
            <pc:sldMk cId="661003507" sldId="317"/>
            <ac:spMk id="5" creationId="{949B5E71-D5D0-425B-A4F3-04B32E173F20}"/>
          </ac:spMkLst>
        </pc:spChg>
        <pc:spChg chg="add del mod ord">
          <ac:chgData name="רומן גורי" userId="2a425737-0a37-4818-a121-a791e63a5d7b" providerId="ADAL" clId="{6A86EDFB-2E2A-4A3B-97C2-4C69DDEFBFDA}" dt="2024-05-02T15:25:37.276" v="1595" actId="700"/>
          <ac:spMkLst>
            <pc:docMk/>
            <pc:sldMk cId="661003507" sldId="317"/>
            <ac:spMk id="6" creationId="{A9D649B0-0BBB-4B63-9EE9-35DE21629675}"/>
          </ac:spMkLst>
        </pc:spChg>
        <pc:spChg chg="add del mod ord">
          <ac:chgData name="רומן גורי" userId="2a425737-0a37-4818-a121-a791e63a5d7b" providerId="ADAL" clId="{6A86EDFB-2E2A-4A3B-97C2-4C69DDEFBFDA}" dt="2024-05-02T15:25:37.276" v="1595" actId="700"/>
          <ac:spMkLst>
            <pc:docMk/>
            <pc:sldMk cId="661003507" sldId="317"/>
            <ac:spMk id="7" creationId="{603AC720-8BAB-4C93-9E0E-5A3FB93F16F2}"/>
          </ac:spMkLst>
        </pc:spChg>
        <pc:spChg chg="add mod ord">
          <ac:chgData name="רומן גורי" userId="2a425737-0a37-4818-a121-a791e63a5d7b" providerId="ADAL" clId="{6A86EDFB-2E2A-4A3B-97C2-4C69DDEFBFDA}" dt="2024-05-02T15:27:26.353" v="1649" actId="1035"/>
          <ac:spMkLst>
            <pc:docMk/>
            <pc:sldMk cId="661003507" sldId="317"/>
            <ac:spMk id="8" creationId="{4B77F6E1-93E6-4E2B-9E64-5A8F6F3CC026}"/>
          </ac:spMkLst>
        </pc:spChg>
      </pc:sldChg>
      <pc:sldChg chg="addSp delSp modSp new mod modClrScheme chgLayout">
        <pc:chgData name="רומן גורי" userId="2a425737-0a37-4818-a121-a791e63a5d7b" providerId="ADAL" clId="{6A86EDFB-2E2A-4A3B-97C2-4C69DDEFBFDA}" dt="2024-05-02T15:26:58.546" v="1630" actId="14100"/>
        <pc:sldMkLst>
          <pc:docMk/>
          <pc:sldMk cId="4250358172" sldId="318"/>
        </pc:sldMkLst>
        <pc:spChg chg="del mod ord">
          <ac:chgData name="רומן גורי" userId="2a425737-0a37-4818-a121-a791e63a5d7b" providerId="ADAL" clId="{6A86EDFB-2E2A-4A3B-97C2-4C69DDEFBFDA}" dt="2024-05-02T15:26:47.086" v="1616" actId="700"/>
          <ac:spMkLst>
            <pc:docMk/>
            <pc:sldMk cId="4250358172" sldId="318"/>
            <ac:spMk id="2" creationId="{B4F5F6DC-59C5-4421-99F0-4903BCCB0227}"/>
          </ac:spMkLst>
        </pc:spChg>
        <pc:spChg chg="del">
          <ac:chgData name="רומן גורי" userId="2a425737-0a37-4818-a121-a791e63a5d7b" providerId="ADAL" clId="{6A86EDFB-2E2A-4A3B-97C2-4C69DDEFBFDA}" dt="2024-05-02T15:26:47.086" v="1616" actId="700"/>
          <ac:spMkLst>
            <pc:docMk/>
            <pc:sldMk cId="4250358172" sldId="318"/>
            <ac:spMk id="3" creationId="{686AF5C9-F646-410B-84AC-B43210A8C772}"/>
          </ac:spMkLst>
        </pc:spChg>
        <pc:spChg chg="del">
          <ac:chgData name="רומן גורי" userId="2a425737-0a37-4818-a121-a791e63a5d7b" providerId="ADAL" clId="{6A86EDFB-2E2A-4A3B-97C2-4C69DDEFBFDA}" dt="2024-05-02T15:26:47.086" v="1616" actId="700"/>
          <ac:spMkLst>
            <pc:docMk/>
            <pc:sldMk cId="4250358172" sldId="318"/>
            <ac:spMk id="4" creationId="{E33BEB0B-CFA4-45B7-AD80-C5CB2E571184}"/>
          </ac:spMkLst>
        </pc:spChg>
        <pc:spChg chg="del">
          <ac:chgData name="רומן גורי" userId="2a425737-0a37-4818-a121-a791e63a5d7b" providerId="ADAL" clId="{6A86EDFB-2E2A-4A3B-97C2-4C69DDEFBFDA}" dt="2024-05-02T15:26:47.086" v="1616" actId="700"/>
          <ac:spMkLst>
            <pc:docMk/>
            <pc:sldMk cId="4250358172" sldId="318"/>
            <ac:spMk id="5" creationId="{D63977E8-6FA5-4F61-BA5B-6A44E2BC758B}"/>
          </ac:spMkLst>
        </pc:spChg>
        <pc:spChg chg="del">
          <ac:chgData name="רומן גורי" userId="2a425737-0a37-4818-a121-a791e63a5d7b" providerId="ADAL" clId="{6A86EDFB-2E2A-4A3B-97C2-4C69DDEFBFDA}" dt="2024-05-02T15:26:47.086" v="1616" actId="700"/>
          <ac:spMkLst>
            <pc:docMk/>
            <pc:sldMk cId="4250358172" sldId="318"/>
            <ac:spMk id="6" creationId="{C00311A4-90AB-4660-BFF7-F09440FD4308}"/>
          </ac:spMkLst>
        </pc:spChg>
        <pc:spChg chg="del">
          <ac:chgData name="רומן גורי" userId="2a425737-0a37-4818-a121-a791e63a5d7b" providerId="ADAL" clId="{6A86EDFB-2E2A-4A3B-97C2-4C69DDEFBFDA}" dt="2024-05-02T15:26:47.086" v="1616" actId="700"/>
          <ac:spMkLst>
            <pc:docMk/>
            <pc:sldMk cId="4250358172" sldId="318"/>
            <ac:spMk id="7" creationId="{2ADC71B9-FB1D-4885-910B-1F363D1CCE21}"/>
          </ac:spMkLst>
        </pc:spChg>
        <pc:spChg chg="del">
          <ac:chgData name="רומן גורי" userId="2a425737-0a37-4818-a121-a791e63a5d7b" providerId="ADAL" clId="{6A86EDFB-2E2A-4A3B-97C2-4C69DDEFBFDA}" dt="2024-05-02T15:26:47.086" v="1616" actId="700"/>
          <ac:spMkLst>
            <pc:docMk/>
            <pc:sldMk cId="4250358172" sldId="318"/>
            <ac:spMk id="8" creationId="{697E6789-587E-4DF7-97E9-DD053F479F15}"/>
          </ac:spMkLst>
        </pc:spChg>
        <pc:spChg chg="del">
          <ac:chgData name="רומן גורי" userId="2a425737-0a37-4818-a121-a791e63a5d7b" providerId="ADAL" clId="{6A86EDFB-2E2A-4A3B-97C2-4C69DDEFBFDA}" dt="2024-05-02T15:26:47.086" v="1616" actId="700"/>
          <ac:spMkLst>
            <pc:docMk/>
            <pc:sldMk cId="4250358172" sldId="318"/>
            <ac:spMk id="9" creationId="{31ED69AE-CBAD-4EAE-A781-6E0ABFE305DF}"/>
          </ac:spMkLst>
        </pc:spChg>
        <pc:spChg chg="del">
          <ac:chgData name="רומן גורי" userId="2a425737-0a37-4818-a121-a791e63a5d7b" providerId="ADAL" clId="{6A86EDFB-2E2A-4A3B-97C2-4C69DDEFBFDA}" dt="2024-05-02T15:26:47.086" v="1616" actId="700"/>
          <ac:spMkLst>
            <pc:docMk/>
            <pc:sldMk cId="4250358172" sldId="318"/>
            <ac:spMk id="10" creationId="{46C3CA95-7EDB-4229-BDDD-8CBCC71877E4}"/>
          </ac:spMkLst>
        </pc:spChg>
        <pc:spChg chg="del">
          <ac:chgData name="רומן גורי" userId="2a425737-0a37-4818-a121-a791e63a5d7b" providerId="ADAL" clId="{6A86EDFB-2E2A-4A3B-97C2-4C69DDEFBFDA}" dt="2024-05-02T15:26:47.086" v="1616" actId="700"/>
          <ac:spMkLst>
            <pc:docMk/>
            <pc:sldMk cId="4250358172" sldId="318"/>
            <ac:spMk id="11" creationId="{06620FF9-877D-42D1-A81E-365C60C39EFC}"/>
          </ac:spMkLst>
        </pc:spChg>
        <pc:spChg chg="add mod ord">
          <ac:chgData name="רומן גורי" userId="2a425737-0a37-4818-a121-a791e63a5d7b" providerId="ADAL" clId="{6A86EDFB-2E2A-4A3B-97C2-4C69DDEFBFDA}" dt="2024-05-02T15:26:58.546" v="1630" actId="14100"/>
          <ac:spMkLst>
            <pc:docMk/>
            <pc:sldMk cId="4250358172" sldId="318"/>
            <ac:spMk id="12" creationId="{89E42C24-18F1-4166-AF39-DD6DDBF41BE4}"/>
          </ac:spMkLst>
        </pc:spChg>
      </pc:sldChg>
      <pc:sldChg chg="addSp delSp modSp new mod modClrScheme chgLayout">
        <pc:chgData name="רומן גורי" userId="2a425737-0a37-4818-a121-a791e63a5d7b" providerId="ADAL" clId="{6A86EDFB-2E2A-4A3B-97C2-4C69DDEFBFDA}" dt="2024-05-02T15:35:12.212" v="1750" actId="207"/>
        <pc:sldMkLst>
          <pc:docMk/>
          <pc:sldMk cId="1636006960" sldId="319"/>
        </pc:sldMkLst>
        <pc:spChg chg="del mod ord">
          <ac:chgData name="רומן גורי" userId="2a425737-0a37-4818-a121-a791e63a5d7b" providerId="ADAL" clId="{6A86EDFB-2E2A-4A3B-97C2-4C69DDEFBFDA}" dt="2024-05-02T15:28:18.575" v="1651" actId="700"/>
          <ac:spMkLst>
            <pc:docMk/>
            <pc:sldMk cId="1636006960" sldId="319"/>
            <ac:spMk id="2" creationId="{245F94DF-DDA5-4989-BB1E-D56FA6CF6E3E}"/>
          </ac:spMkLst>
        </pc:spChg>
        <pc:spChg chg="add mod ord">
          <ac:chgData name="רומן גורי" userId="2a425737-0a37-4818-a121-a791e63a5d7b" providerId="ADAL" clId="{6A86EDFB-2E2A-4A3B-97C2-4C69DDEFBFDA}" dt="2024-05-02T15:31:27.433" v="1723" actId="14100"/>
          <ac:spMkLst>
            <pc:docMk/>
            <pc:sldMk cId="1636006960" sldId="319"/>
            <ac:spMk id="3" creationId="{D26288D1-F5CF-4E09-A4FF-854672651415}"/>
          </ac:spMkLst>
        </pc:spChg>
        <pc:spChg chg="add del mod ord">
          <ac:chgData name="רומן גורי" userId="2a425737-0a37-4818-a121-a791e63a5d7b" providerId="ADAL" clId="{6A86EDFB-2E2A-4A3B-97C2-4C69DDEFBFDA}" dt="2024-05-02T15:29:15.533" v="1652" actId="478"/>
          <ac:spMkLst>
            <pc:docMk/>
            <pc:sldMk cId="1636006960" sldId="319"/>
            <ac:spMk id="4" creationId="{AEB772B0-92EC-4E6E-B5B0-06E852867BBF}"/>
          </ac:spMkLst>
        </pc:spChg>
        <pc:picChg chg="add mod">
          <ac:chgData name="רומן גורי" userId="2a425737-0a37-4818-a121-a791e63a5d7b" providerId="ADAL" clId="{6A86EDFB-2E2A-4A3B-97C2-4C69DDEFBFDA}" dt="2024-05-02T15:35:12.212" v="1750" actId="207"/>
          <ac:picMkLst>
            <pc:docMk/>
            <pc:sldMk cId="1636006960" sldId="319"/>
            <ac:picMk id="1026" creationId="{BCD8C147-22E3-41FA-970C-14D0D2ED713A}"/>
          </ac:picMkLst>
        </pc:picChg>
      </pc:sldChg>
      <pc:sldChg chg="addSp delSp modSp add mod">
        <pc:chgData name="רומן גורי" userId="2a425737-0a37-4818-a121-a791e63a5d7b" providerId="ADAL" clId="{6A86EDFB-2E2A-4A3B-97C2-4C69DDEFBFDA}" dt="2024-05-03T08:11:25.904" v="1838"/>
        <pc:sldMkLst>
          <pc:docMk/>
          <pc:sldMk cId="2314398750" sldId="320"/>
        </pc:sldMkLst>
        <pc:spChg chg="mod">
          <ac:chgData name="רומן גורי" userId="2a425737-0a37-4818-a121-a791e63a5d7b" providerId="ADAL" clId="{6A86EDFB-2E2A-4A3B-97C2-4C69DDEFBFDA}" dt="2024-05-02T15:32:09.756" v="1740" actId="14100"/>
          <ac:spMkLst>
            <pc:docMk/>
            <pc:sldMk cId="2314398750" sldId="320"/>
            <ac:spMk id="3" creationId="{D26288D1-F5CF-4E09-A4FF-854672651415}"/>
          </ac:spMkLst>
        </pc:spChg>
        <pc:picChg chg="add del mod">
          <ac:chgData name="רומן גורי" userId="2a425737-0a37-4818-a121-a791e63a5d7b" providerId="ADAL" clId="{6A86EDFB-2E2A-4A3B-97C2-4C69DDEFBFDA}" dt="2024-05-02T15:32:40.234" v="1746" actId="478"/>
          <ac:picMkLst>
            <pc:docMk/>
            <pc:sldMk cId="2314398750" sldId="320"/>
            <ac:picMk id="4" creationId="{29E97820-D94E-449C-A39C-7C80BC191FEA}"/>
          </ac:picMkLst>
        </pc:picChg>
        <pc:picChg chg="del">
          <ac:chgData name="רומן גורי" userId="2a425737-0a37-4818-a121-a791e63a5d7b" providerId="ADAL" clId="{6A86EDFB-2E2A-4A3B-97C2-4C69DDEFBFDA}" dt="2024-05-02T15:32:16.970" v="1741" actId="478"/>
          <ac:picMkLst>
            <pc:docMk/>
            <pc:sldMk cId="2314398750" sldId="320"/>
            <ac:picMk id="1026" creationId="{BCD8C147-22E3-41FA-970C-14D0D2ED713A}"/>
          </ac:picMkLst>
        </pc:picChg>
        <pc:picChg chg="add mod">
          <ac:chgData name="רומן גורי" userId="2a425737-0a37-4818-a121-a791e63a5d7b" providerId="ADAL" clId="{6A86EDFB-2E2A-4A3B-97C2-4C69DDEFBFDA}" dt="2024-05-03T08:11:25.904" v="1838"/>
          <ac:picMkLst>
            <pc:docMk/>
            <pc:sldMk cId="2314398750" sldId="320"/>
            <ac:picMk id="2050" creationId="{7F5EBF5F-2854-4117-9D16-79796012B2EB}"/>
          </ac:picMkLst>
        </pc:picChg>
      </pc:sldChg>
      <pc:sldChg chg="addSp delSp modSp new mod modClrScheme chgLayout">
        <pc:chgData name="רומן גורי" userId="2a425737-0a37-4818-a121-a791e63a5d7b" providerId="ADAL" clId="{6A86EDFB-2E2A-4A3B-97C2-4C69DDEFBFDA}" dt="2024-05-03T11:18:09.594" v="2575" actId="1076"/>
        <pc:sldMkLst>
          <pc:docMk/>
          <pc:sldMk cId="878256077" sldId="321"/>
        </pc:sldMkLst>
        <pc:spChg chg="del">
          <ac:chgData name="רומן גורי" userId="2a425737-0a37-4818-a121-a791e63a5d7b" providerId="ADAL" clId="{6A86EDFB-2E2A-4A3B-97C2-4C69DDEFBFDA}" dt="2024-05-02T15:36:47.929" v="1755" actId="478"/>
          <ac:spMkLst>
            <pc:docMk/>
            <pc:sldMk cId="878256077" sldId="321"/>
            <ac:spMk id="2" creationId="{08EE2691-040A-47A2-91E0-1B1F61C64DC6}"/>
          </ac:spMkLst>
        </pc:spChg>
        <pc:spChg chg="add mod">
          <ac:chgData name="רומן גורי" userId="2a425737-0a37-4818-a121-a791e63a5d7b" providerId="ADAL" clId="{6A86EDFB-2E2A-4A3B-97C2-4C69DDEFBFDA}" dt="2024-05-03T11:16:17.671" v="2531" actId="14100"/>
          <ac:spMkLst>
            <pc:docMk/>
            <pc:sldMk cId="878256077" sldId="321"/>
            <ac:spMk id="2" creationId="{CCE4903E-173C-4DC5-90C2-C542BAFD9FA4}"/>
          </ac:spMkLst>
        </pc:spChg>
        <pc:spChg chg="add del mod ord">
          <ac:chgData name="רומן גורי" userId="2a425737-0a37-4818-a121-a791e63a5d7b" providerId="ADAL" clId="{6A86EDFB-2E2A-4A3B-97C2-4C69DDEFBFDA}" dt="2024-05-02T15:37:13.852" v="1760" actId="478"/>
          <ac:spMkLst>
            <pc:docMk/>
            <pc:sldMk cId="878256077" sldId="321"/>
            <ac:spMk id="3" creationId="{57EA3841-E0E5-48BE-BB36-0A4291845779}"/>
          </ac:spMkLst>
        </pc:spChg>
        <pc:spChg chg="add del mod ord">
          <ac:chgData name="רומן גורי" userId="2a425737-0a37-4818-a121-a791e63a5d7b" providerId="ADAL" clId="{6A86EDFB-2E2A-4A3B-97C2-4C69DDEFBFDA}" dt="2024-05-02T15:37:18.226" v="1763" actId="478"/>
          <ac:spMkLst>
            <pc:docMk/>
            <pc:sldMk cId="878256077" sldId="321"/>
            <ac:spMk id="4" creationId="{4E38A3F9-361F-4DDB-855A-0A41693CDB38}"/>
          </ac:spMkLst>
        </pc:spChg>
        <pc:spChg chg="add mod">
          <ac:chgData name="רומן גורי" userId="2a425737-0a37-4818-a121-a791e63a5d7b" providerId="ADAL" clId="{6A86EDFB-2E2A-4A3B-97C2-4C69DDEFBFDA}" dt="2024-05-02T15:38:40.489" v="1794" actId="20577"/>
          <ac:spMkLst>
            <pc:docMk/>
            <pc:sldMk cId="878256077" sldId="321"/>
            <ac:spMk id="6" creationId="{1761A0F3-665D-485B-A95F-D6896177CBB5}"/>
          </ac:spMkLst>
        </pc:spChg>
        <pc:spChg chg="add del mod topLvl">
          <ac:chgData name="רומן גורי" userId="2a425737-0a37-4818-a121-a791e63a5d7b" providerId="ADAL" clId="{6A86EDFB-2E2A-4A3B-97C2-4C69DDEFBFDA}" dt="2024-05-03T10:51:52.907" v="2053" actId="478"/>
          <ac:spMkLst>
            <pc:docMk/>
            <pc:sldMk cId="878256077" sldId="321"/>
            <ac:spMk id="12" creationId="{6AE7675A-E048-43E9-BA01-A8E5F1E29A79}"/>
          </ac:spMkLst>
        </pc:spChg>
        <pc:spChg chg="mod">
          <ac:chgData name="רומן גורי" userId="2a425737-0a37-4818-a121-a791e63a5d7b" providerId="ADAL" clId="{6A86EDFB-2E2A-4A3B-97C2-4C69DDEFBFDA}" dt="2024-05-03T10:51:43.068" v="2045" actId="165"/>
          <ac:spMkLst>
            <pc:docMk/>
            <pc:sldMk cId="878256077" sldId="321"/>
            <ac:spMk id="13" creationId="{30D75FC4-A109-476C-8EDE-01D018D92426}"/>
          </ac:spMkLst>
        </pc:spChg>
        <pc:spChg chg="mod">
          <ac:chgData name="רומן גורי" userId="2a425737-0a37-4818-a121-a791e63a5d7b" providerId="ADAL" clId="{6A86EDFB-2E2A-4A3B-97C2-4C69DDEFBFDA}" dt="2024-05-03T10:51:43.068" v="2045" actId="165"/>
          <ac:spMkLst>
            <pc:docMk/>
            <pc:sldMk cId="878256077" sldId="321"/>
            <ac:spMk id="14" creationId="{B24B29FF-20DE-454D-A5BC-4D5D140CBE27}"/>
          </ac:spMkLst>
        </pc:spChg>
        <pc:spChg chg="mod">
          <ac:chgData name="רומן גורי" userId="2a425737-0a37-4818-a121-a791e63a5d7b" providerId="ADAL" clId="{6A86EDFB-2E2A-4A3B-97C2-4C69DDEFBFDA}" dt="2024-05-03T10:51:43.068" v="2045" actId="165"/>
          <ac:spMkLst>
            <pc:docMk/>
            <pc:sldMk cId="878256077" sldId="321"/>
            <ac:spMk id="15" creationId="{33E3A45D-AA6A-4B9C-8A61-D6A5787878DA}"/>
          </ac:spMkLst>
        </pc:spChg>
        <pc:spChg chg="mod">
          <ac:chgData name="רומן גורי" userId="2a425737-0a37-4818-a121-a791e63a5d7b" providerId="ADAL" clId="{6A86EDFB-2E2A-4A3B-97C2-4C69DDEFBFDA}" dt="2024-05-03T10:51:43.068" v="2045" actId="165"/>
          <ac:spMkLst>
            <pc:docMk/>
            <pc:sldMk cId="878256077" sldId="321"/>
            <ac:spMk id="16" creationId="{789C804E-2E83-4C8B-873D-C3C5CA21E930}"/>
          </ac:spMkLst>
        </pc:spChg>
        <pc:spChg chg="mod">
          <ac:chgData name="רומן גורי" userId="2a425737-0a37-4818-a121-a791e63a5d7b" providerId="ADAL" clId="{6A86EDFB-2E2A-4A3B-97C2-4C69DDEFBFDA}" dt="2024-05-03T10:51:43.068" v="2045" actId="165"/>
          <ac:spMkLst>
            <pc:docMk/>
            <pc:sldMk cId="878256077" sldId="321"/>
            <ac:spMk id="17" creationId="{51032FB2-605F-42A1-B93F-6551157FC0C0}"/>
          </ac:spMkLst>
        </pc:spChg>
        <pc:spChg chg="mod">
          <ac:chgData name="רומן גורי" userId="2a425737-0a37-4818-a121-a791e63a5d7b" providerId="ADAL" clId="{6A86EDFB-2E2A-4A3B-97C2-4C69DDEFBFDA}" dt="2024-05-03T10:51:43.068" v="2045" actId="165"/>
          <ac:spMkLst>
            <pc:docMk/>
            <pc:sldMk cId="878256077" sldId="321"/>
            <ac:spMk id="18" creationId="{FF1D9519-42FA-4E16-AE59-B038BBB833A5}"/>
          </ac:spMkLst>
        </pc:spChg>
        <pc:spChg chg="mod">
          <ac:chgData name="רומן גורי" userId="2a425737-0a37-4818-a121-a791e63a5d7b" providerId="ADAL" clId="{6A86EDFB-2E2A-4A3B-97C2-4C69DDEFBFDA}" dt="2024-05-03T10:51:43.068" v="2045" actId="165"/>
          <ac:spMkLst>
            <pc:docMk/>
            <pc:sldMk cId="878256077" sldId="321"/>
            <ac:spMk id="19" creationId="{2021E4ED-D309-45BC-9590-39D47C958AAE}"/>
          </ac:spMkLst>
        </pc:spChg>
        <pc:spChg chg="mod">
          <ac:chgData name="רומן גורי" userId="2a425737-0a37-4818-a121-a791e63a5d7b" providerId="ADAL" clId="{6A86EDFB-2E2A-4A3B-97C2-4C69DDEFBFDA}" dt="2024-05-03T10:51:43.068" v="2045" actId="165"/>
          <ac:spMkLst>
            <pc:docMk/>
            <pc:sldMk cId="878256077" sldId="321"/>
            <ac:spMk id="20" creationId="{2742A2DE-818A-4697-A857-7696F95A8CB8}"/>
          </ac:spMkLst>
        </pc:spChg>
        <pc:spChg chg="mod">
          <ac:chgData name="רומן גורי" userId="2a425737-0a37-4818-a121-a791e63a5d7b" providerId="ADAL" clId="{6A86EDFB-2E2A-4A3B-97C2-4C69DDEFBFDA}" dt="2024-05-03T10:51:43.068" v="2045" actId="165"/>
          <ac:spMkLst>
            <pc:docMk/>
            <pc:sldMk cId="878256077" sldId="321"/>
            <ac:spMk id="21" creationId="{50A90922-EC5A-4B32-8460-D1E6CCC26E6D}"/>
          </ac:spMkLst>
        </pc:spChg>
        <pc:spChg chg="mod">
          <ac:chgData name="רומן גורי" userId="2a425737-0a37-4818-a121-a791e63a5d7b" providerId="ADAL" clId="{6A86EDFB-2E2A-4A3B-97C2-4C69DDEFBFDA}" dt="2024-05-03T10:51:43.068" v="2045" actId="165"/>
          <ac:spMkLst>
            <pc:docMk/>
            <pc:sldMk cId="878256077" sldId="321"/>
            <ac:spMk id="22" creationId="{B55815A9-E493-410A-93AF-7CC4BF2186D4}"/>
          </ac:spMkLst>
        </pc:spChg>
        <pc:spChg chg="mod">
          <ac:chgData name="רומן גורי" userId="2a425737-0a37-4818-a121-a791e63a5d7b" providerId="ADAL" clId="{6A86EDFB-2E2A-4A3B-97C2-4C69DDEFBFDA}" dt="2024-05-03T10:51:43.068" v="2045" actId="165"/>
          <ac:spMkLst>
            <pc:docMk/>
            <pc:sldMk cId="878256077" sldId="321"/>
            <ac:spMk id="23" creationId="{9E5544B8-0966-418E-B7DB-329B56AF733B}"/>
          </ac:spMkLst>
        </pc:spChg>
        <pc:spChg chg="mod">
          <ac:chgData name="רומן גורי" userId="2a425737-0a37-4818-a121-a791e63a5d7b" providerId="ADAL" clId="{6A86EDFB-2E2A-4A3B-97C2-4C69DDEFBFDA}" dt="2024-05-03T10:51:43.068" v="2045" actId="165"/>
          <ac:spMkLst>
            <pc:docMk/>
            <pc:sldMk cId="878256077" sldId="321"/>
            <ac:spMk id="24" creationId="{76868A9E-8A02-48A2-B440-09ED74DC6443}"/>
          </ac:spMkLst>
        </pc:spChg>
        <pc:spChg chg="mod">
          <ac:chgData name="רומן גורי" userId="2a425737-0a37-4818-a121-a791e63a5d7b" providerId="ADAL" clId="{6A86EDFB-2E2A-4A3B-97C2-4C69DDEFBFDA}" dt="2024-05-03T10:51:43.068" v="2045" actId="165"/>
          <ac:spMkLst>
            <pc:docMk/>
            <pc:sldMk cId="878256077" sldId="321"/>
            <ac:spMk id="26" creationId="{0A06F1AF-2E96-437C-998F-1B1FFB46C680}"/>
          </ac:spMkLst>
        </pc:spChg>
        <pc:spChg chg="mod">
          <ac:chgData name="רומן גורי" userId="2a425737-0a37-4818-a121-a791e63a5d7b" providerId="ADAL" clId="{6A86EDFB-2E2A-4A3B-97C2-4C69DDEFBFDA}" dt="2024-05-03T10:51:43.068" v="2045" actId="165"/>
          <ac:spMkLst>
            <pc:docMk/>
            <pc:sldMk cId="878256077" sldId="321"/>
            <ac:spMk id="27" creationId="{8D75504C-3A0A-4F71-9BBB-3705808EB408}"/>
          </ac:spMkLst>
        </pc:spChg>
        <pc:spChg chg="mod">
          <ac:chgData name="רומן גורי" userId="2a425737-0a37-4818-a121-a791e63a5d7b" providerId="ADAL" clId="{6A86EDFB-2E2A-4A3B-97C2-4C69DDEFBFDA}" dt="2024-05-03T10:51:43.068" v="2045" actId="165"/>
          <ac:spMkLst>
            <pc:docMk/>
            <pc:sldMk cId="878256077" sldId="321"/>
            <ac:spMk id="28" creationId="{6AB24172-2E86-43D2-9C58-A8F17A522700}"/>
          </ac:spMkLst>
        </pc:spChg>
        <pc:spChg chg="mod">
          <ac:chgData name="רומן גורי" userId="2a425737-0a37-4818-a121-a791e63a5d7b" providerId="ADAL" clId="{6A86EDFB-2E2A-4A3B-97C2-4C69DDEFBFDA}" dt="2024-05-03T10:51:43.068" v="2045" actId="165"/>
          <ac:spMkLst>
            <pc:docMk/>
            <pc:sldMk cId="878256077" sldId="321"/>
            <ac:spMk id="29" creationId="{E3FAE60A-4907-4590-AE7C-2A0EC991D471}"/>
          </ac:spMkLst>
        </pc:spChg>
        <pc:spChg chg="mod">
          <ac:chgData name="רומן גורי" userId="2a425737-0a37-4818-a121-a791e63a5d7b" providerId="ADAL" clId="{6A86EDFB-2E2A-4A3B-97C2-4C69DDEFBFDA}" dt="2024-05-03T10:51:43.068" v="2045" actId="165"/>
          <ac:spMkLst>
            <pc:docMk/>
            <pc:sldMk cId="878256077" sldId="321"/>
            <ac:spMk id="30" creationId="{39707E8F-CD05-4ABE-8D4A-5DEBBA0EB91E}"/>
          </ac:spMkLst>
        </pc:spChg>
        <pc:spChg chg="mod">
          <ac:chgData name="רומן גורי" userId="2a425737-0a37-4818-a121-a791e63a5d7b" providerId="ADAL" clId="{6A86EDFB-2E2A-4A3B-97C2-4C69DDEFBFDA}" dt="2024-05-03T10:51:43.068" v="2045" actId="165"/>
          <ac:spMkLst>
            <pc:docMk/>
            <pc:sldMk cId="878256077" sldId="321"/>
            <ac:spMk id="31" creationId="{8747BAEE-A988-4975-8966-88FBD9364BE2}"/>
          </ac:spMkLst>
        </pc:spChg>
        <pc:spChg chg="mod">
          <ac:chgData name="רומן גורי" userId="2a425737-0a37-4818-a121-a791e63a5d7b" providerId="ADAL" clId="{6A86EDFB-2E2A-4A3B-97C2-4C69DDEFBFDA}" dt="2024-05-03T10:51:43.068" v="2045" actId="165"/>
          <ac:spMkLst>
            <pc:docMk/>
            <pc:sldMk cId="878256077" sldId="321"/>
            <ac:spMk id="32" creationId="{6D3635F0-80D2-46C0-AF52-F35FF961AE2B}"/>
          </ac:spMkLst>
        </pc:spChg>
        <pc:spChg chg="mod">
          <ac:chgData name="רומן גורי" userId="2a425737-0a37-4818-a121-a791e63a5d7b" providerId="ADAL" clId="{6A86EDFB-2E2A-4A3B-97C2-4C69DDEFBFDA}" dt="2024-05-03T10:51:43.068" v="2045" actId="165"/>
          <ac:spMkLst>
            <pc:docMk/>
            <pc:sldMk cId="878256077" sldId="321"/>
            <ac:spMk id="33" creationId="{204316F5-F561-4271-915D-B4EAED63C86C}"/>
          </ac:spMkLst>
        </pc:spChg>
        <pc:spChg chg="mod">
          <ac:chgData name="רומן גורי" userId="2a425737-0a37-4818-a121-a791e63a5d7b" providerId="ADAL" clId="{6A86EDFB-2E2A-4A3B-97C2-4C69DDEFBFDA}" dt="2024-05-03T10:51:43.068" v="2045" actId="165"/>
          <ac:spMkLst>
            <pc:docMk/>
            <pc:sldMk cId="878256077" sldId="321"/>
            <ac:spMk id="34" creationId="{AD9C1EA0-17CF-4F54-8651-8376C9881242}"/>
          </ac:spMkLst>
        </pc:spChg>
        <pc:spChg chg="mod">
          <ac:chgData name="רומן גורי" userId="2a425737-0a37-4818-a121-a791e63a5d7b" providerId="ADAL" clId="{6A86EDFB-2E2A-4A3B-97C2-4C69DDEFBFDA}" dt="2024-05-03T10:51:43.068" v="2045" actId="165"/>
          <ac:spMkLst>
            <pc:docMk/>
            <pc:sldMk cId="878256077" sldId="321"/>
            <ac:spMk id="35" creationId="{1B316B0D-CE5B-4301-A294-989CA3389D7E}"/>
          </ac:spMkLst>
        </pc:spChg>
        <pc:spChg chg="mod">
          <ac:chgData name="רומן גורי" userId="2a425737-0a37-4818-a121-a791e63a5d7b" providerId="ADAL" clId="{6A86EDFB-2E2A-4A3B-97C2-4C69DDEFBFDA}" dt="2024-05-03T10:51:43.068" v="2045" actId="165"/>
          <ac:spMkLst>
            <pc:docMk/>
            <pc:sldMk cId="878256077" sldId="321"/>
            <ac:spMk id="36" creationId="{23760507-3241-4E17-97D2-DC14BF741E79}"/>
          </ac:spMkLst>
        </pc:spChg>
        <pc:spChg chg="mod">
          <ac:chgData name="רומן גורי" userId="2a425737-0a37-4818-a121-a791e63a5d7b" providerId="ADAL" clId="{6A86EDFB-2E2A-4A3B-97C2-4C69DDEFBFDA}" dt="2024-05-03T10:51:43.068" v="2045" actId="165"/>
          <ac:spMkLst>
            <pc:docMk/>
            <pc:sldMk cId="878256077" sldId="321"/>
            <ac:spMk id="37" creationId="{67BCCC0B-9C13-4359-87B4-4670778507A2}"/>
          </ac:spMkLst>
        </pc:spChg>
        <pc:spChg chg="mod">
          <ac:chgData name="רומן גורי" userId="2a425737-0a37-4818-a121-a791e63a5d7b" providerId="ADAL" clId="{6A86EDFB-2E2A-4A3B-97C2-4C69DDEFBFDA}" dt="2024-05-03T10:51:43.068" v="2045" actId="165"/>
          <ac:spMkLst>
            <pc:docMk/>
            <pc:sldMk cId="878256077" sldId="321"/>
            <ac:spMk id="38" creationId="{3672DC11-29B0-4A63-9530-8BD5BB427759}"/>
          </ac:spMkLst>
        </pc:spChg>
        <pc:spChg chg="mod">
          <ac:chgData name="רומן גורי" userId="2a425737-0a37-4818-a121-a791e63a5d7b" providerId="ADAL" clId="{6A86EDFB-2E2A-4A3B-97C2-4C69DDEFBFDA}" dt="2024-05-03T10:51:43.068" v="2045" actId="165"/>
          <ac:spMkLst>
            <pc:docMk/>
            <pc:sldMk cId="878256077" sldId="321"/>
            <ac:spMk id="39" creationId="{D68E95BC-3181-49D8-8DA5-861CF1F80E31}"/>
          </ac:spMkLst>
        </pc:spChg>
        <pc:spChg chg="mod">
          <ac:chgData name="רומן גורי" userId="2a425737-0a37-4818-a121-a791e63a5d7b" providerId="ADAL" clId="{6A86EDFB-2E2A-4A3B-97C2-4C69DDEFBFDA}" dt="2024-05-03T10:51:43.068" v="2045" actId="165"/>
          <ac:spMkLst>
            <pc:docMk/>
            <pc:sldMk cId="878256077" sldId="321"/>
            <ac:spMk id="40" creationId="{0319AEBF-4C2C-47B9-BBB2-970056ED54D2}"/>
          </ac:spMkLst>
        </pc:spChg>
        <pc:spChg chg="mod">
          <ac:chgData name="רומן גורי" userId="2a425737-0a37-4818-a121-a791e63a5d7b" providerId="ADAL" clId="{6A86EDFB-2E2A-4A3B-97C2-4C69DDEFBFDA}" dt="2024-05-03T10:51:43.068" v="2045" actId="165"/>
          <ac:spMkLst>
            <pc:docMk/>
            <pc:sldMk cId="878256077" sldId="321"/>
            <ac:spMk id="41" creationId="{4346A230-1E46-4210-BBE4-E97733266E61}"/>
          </ac:spMkLst>
        </pc:spChg>
        <pc:spChg chg="mod">
          <ac:chgData name="רומן גורי" userId="2a425737-0a37-4818-a121-a791e63a5d7b" providerId="ADAL" clId="{6A86EDFB-2E2A-4A3B-97C2-4C69DDEFBFDA}" dt="2024-05-03T10:51:43.068" v="2045" actId="165"/>
          <ac:spMkLst>
            <pc:docMk/>
            <pc:sldMk cId="878256077" sldId="321"/>
            <ac:spMk id="42" creationId="{42919FAB-76FC-4775-9844-2E0FED28CCAD}"/>
          </ac:spMkLst>
        </pc:spChg>
        <pc:spChg chg="mod">
          <ac:chgData name="רומן גורי" userId="2a425737-0a37-4818-a121-a791e63a5d7b" providerId="ADAL" clId="{6A86EDFB-2E2A-4A3B-97C2-4C69DDEFBFDA}" dt="2024-05-03T10:51:43.068" v="2045" actId="165"/>
          <ac:spMkLst>
            <pc:docMk/>
            <pc:sldMk cId="878256077" sldId="321"/>
            <ac:spMk id="43" creationId="{FCBB5A1A-4187-49D7-97AD-C2C374B6CF28}"/>
          </ac:spMkLst>
        </pc:spChg>
        <pc:spChg chg="mod">
          <ac:chgData name="רומן גורי" userId="2a425737-0a37-4818-a121-a791e63a5d7b" providerId="ADAL" clId="{6A86EDFB-2E2A-4A3B-97C2-4C69DDEFBFDA}" dt="2024-05-03T10:51:43.068" v="2045" actId="165"/>
          <ac:spMkLst>
            <pc:docMk/>
            <pc:sldMk cId="878256077" sldId="321"/>
            <ac:spMk id="44" creationId="{A942C058-ED9B-462D-97E5-7F89AD4C42D6}"/>
          </ac:spMkLst>
        </pc:spChg>
        <pc:spChg chg="mod">
          <ac:chgData name="רומן גורי" userId="2a425737-0a37-4818-a121-a791e63a5d7b" providerId="ADAL" clId="{6A86EDFB-2E2A-4A3B-97C2-4C69DDEFBFDA}" dt="2024-05-03T10:51:43.068" v="2045" actId="165"/>
          <ac:spMkLst>
            <pc:docMk/>
            <pc:sldMk cId="878256077" sldId="321"/>
            <ac:spMk id="45" creationId="{DC8BD619-2ADA-4F37-9ABE-9861102FC5CE}"/>
          </ac:spMkLst>
        </pc:spChg>
        <pc:spChg chg="mod">
          <ac:chgData name="רומן גורי" userId="2a425737-0a37-4818-a121-a791e63a5d7b" providerId="ADAL" clId="{6A86EDFB-2E2A-4A3B-97C2-4C69DDEFBFDA}" dt="2024-05-03T10:51:43.068" v="2045" actId="165"/>
          <ac:spMkLst>
            <pc:docMk/>
            <pc:sldMk cId="878256077" sldId="321"/>
            <ac:spMk id="46" creationId="{2C847E86-3339-4ED7-AEA5-79AF27AC5190}"/>
          </ac:spMkLst>
        </pc:spChg>
        <pc:spChg chg="mod">
          <ac:chgData name="רומן גורי" userId="2a425737-0a37-4818-a121-a791e63a5d7b" providerId="ADAL" clId="{6A86EDFB-2E2A-4A3B-97C2-4C69DDEFBFDA}" dt="2024-05-03T10:51:43.068" v="2045" actId="165"/>
          <ac:spMkLst>
            <pc:docMk/>
            <pc:sldMk cId="878256077" sldId="321"/>
            <ac:spMk id="48" creationId="{9E5F2125-35BC-42BF-9066-9DE03B56622E}"/>
          </ac:spMkLst>
        </pc:spChg>
        <pc:spChg chg="mod">
          <ac:chgData name="רומן גורי" userId="2a425737-0a37-4818-a121-a791e63a5d7b" providerId="ADAL" clId="{6A86EDFB-2E2A-4A3B-97C2-4C69DDEFBFDA}" dt="2024-05-03T10:51:43.068" v="2045" actId="165"/>
          <ac:spMkLst>
            <pc:docMk/>
            <pc:sldMk cId="878256077" sldId="321"/>
            <ac:spMk id="49" creationId="{38BE12E1-5E35-40CA-894F-5E0E4D3495CF}"/>
          </ac:spMkLst>
        </pc:spChg>
        <pc:spChg chg="mod">
          <ac:chgData name="רומן גורי" userId="2a425737-0a37-4818-a121-a791e63a5d7b" providerId="ADAL" clId="{6A86EDFB-2E2A-4A3B-97C2-4C69DDEFBFDA}" dt="2024-05-03T10:51:43.068" v="2045" actId="165"/>
          <ac:spMkLst>
            <pc:docMk/>
            <pc:sldMk cId="878256077" sldId="321"/>
            <ac:spMk id="50" creationId="{A890CECD-4EE4-4110-87B2-D9F31EC3E2B9}"/>
          </ac:spMkLst>
        </pc:spChg>
        <pc:spChg chg="mod">
          <ac:chgData name="רומן גורי" userId="2a425737-0a37-4818-a121-a791e63a5d7b" providerId="ADAL" clId="{6A86EDFB-2E2A-4A3B-97C2-4C69DDEFBFDA}" dt="2024-05-03T10:51:43.068" v="2045" actId="165"/>
          <ac:spMkLst>
            <pc:docMk/>
            <pc:sldMk cId="878256077" sldId="321"/>
            <ac:spMk id="51" creationId="{5CD5CB64-789C-4344-A7C9-E4C819C9DCB3}"/>
          </ac:spMkLst>
        </pc:spChg>
        <pc:spChg chg="mod">
          <ac:chgData name="רומן גורי" userId="2a425737-0a37-4818-a121-a791e63a5d7b" providerId="ADAL" clId="{6A86EDFB-2E2A-4A3B-97C2-4C69DDEFBFDA}" dt="2024-05-03T10:51:43.068" v="2045" actId="165"/>
          <ac:spMkLst>
            <pc:docMk/>
            <pc:sldMk cId="878256077" sldId="321"/>
            <ac:spMk id="52" creationId="{523DD88E-20DC-47B8-A5AA-54B675BBAD52}"/>
          </ac:spMkLst>
        </pc:spChg>
        <pc:spChg chg="mod">
          <ac:chgData name="רומן גורי" userId="2a425737-0a37-4818-a121-a791e63a5d7b" providerId="ADAL" clId="{6A86EDFB-2E2A-4A3B-97C2-4C69DDEFBFDA}" dt="2024-05-03T10:51:43.068" v="2045" actId="165"/>
          <ac:spMkLst>
            <pc:docMk/>
            <pc:sldMk cId="878256077" sldId="321"/>
            <ac:spMk id="53" creationId="{8A4E3C00-95B2-4A66-B980-8A7AC0200A3E}"/>
          </ac:spMkLst>
        </pc:spChg>
        <pc:spChg chg="mod">
          <ac:chgData name="רומן גורי" userId="2a425737-0a37-4818-a121-a791e63a5d7b" providerId="ADAL" clId="{6A86EDFB-2E2A-4A3B-97C2-4C69DDEFBFDA}" dt="2024-05-03T10:51:43.068" v="2045" actId="165"/>
          <ac:spMkLst>
            <pc:docMk/>
            <pc:sldMk cId="878256077" sldId="321"/>
            <ac:spMk id="54" creationId="{81933378-F470-4DB5-9C75-8E9EF946AA22}"/>
          </ac:spMkLst>
        </pc:spChg>
        <pc:spChg chg="mod">
          <ac:chgData name="רומן גורי" userId="2a425737-0a37-4818-a121-a791e63a5d7b" providerId="ADAL" clId="{6A86EDFB-2E2A-4A3B-97C2-4C69DDEFBFDA}" dt="2024-05-03T10:51:43.068" v="2045" actId="165"/>
          <ac:spMkLst>
            <pc:docMk/>
            <pc:sldMk cId="878256077" sldId="321"/>
            <ac:spMk id="55" creationId="{C964BA94-6A14-456C-88CB-4AF0C86F0A6B}"/>
          </ac:spMkLst>
        </pc:spChg>
        <pc:spChg chg="mod">
          <ac:chgData name="רומן גורי" userId="2a425737-0a37-4818-a121-a791e63a5d7b" providerId="ADAL" clId="{6A86EDFB-2E2A-4A3B-97C2-4C69DDEFBFDA}" dt="2024-05-03T10:51:43.068" v="2045" actId="165"/>
          <ac:spMkLst>
            <pc:docMk/>
            <pc:sldMk cId="878256077" sldId="321"/>
            <ac:spMk id="56" creationId="{74347AC1-ADF0-48C0-994A-5EADEBC062ED}"/>
          </ac:spMkLst>
        </pc:spChg>
        <pc:spChg chg="mod">
          <ac:chgData name="רומן גורי" userId="2a425737-0a37-4818-a121-a791e63a5d7b" providerId="ADAL" clId="{6A86EDFB-2E2A-4A3B-97C2-4C69DDEFBFDA}" dt="2024-05-03T10:51:43.068" v="2045" actId="165"/>
          <ac:spMkLst>
            <pc:docMk/>
            <pc:sldMk cId="878256077" sldId="321"/>
            <ac:spMk id="57" creationId="{FC217650-88C4-497F-AEA4-A107D356805D}"/>
          </ac:spMkLst>
        </pc:spChg>
        <pc:spChg chg="mod">
          <ac:chgData name="רומן גורי" userId="2a425737-0a37-4818-a121-a791e63a5d7b" providerId="ADAL" clId="{6A86EDFB-2E2A-4A3B-97C2-4C69DDEFBFDA}" dt="2024-05-03T10:51:43.068" v="2045" actId="165"/>
          <ac:spMkLst>
            <pc:docMk/>
            <pc:sldMk cId="878256077" sldId="321"/>
            <ac:spMk id="58" creationId="{83A2BBF0-9D85-46DC-8665-3F41EFC64035}"/>
          </ac:spMkLst>
        </pc:spChg>
        <pc:spChg chg="mod">
          <ac:chgData name="רומן גורי" userId="2a425737-0a37-4818-a121-a791e63a5d7b" providerId="ADAL" clId="{6A86EDFB-2E2A-4A3B-97C2-4C69DDEFBFDA}" dt="2024-05-03T10:51:43.068" v="2045" actId="165"/>
          <ac:spMkLst>
            <pc:docMk/>
            <pc:sldMk cId="878256077" sldId="321"/>
            <ac:spMk id="59" creationId="{078094F3-8358-4F7F-86E2-84F0D6073DFF}"/>
          </ac:spMkLst>
        </pc:spChg>
        <pc:spChg chg="mod">
          <ac:chgData name="רומן גורי" userId="2a425737-0a37-4818-a121-a791e63a5d7b" providerId="ADAL" clId="{6A86EDFB-2E2A-4A3B-97C2-4C69DDEFBFDA}" dt="2024-05-03T10:51:43.068" v="2045" actId="165"/>
          <ac:spMkLst>
            <pc:docMk/>
            <pc:sldMk cId="878256077" sldId="321"/>
            <ac:spMk id="60" creationId="{8DA6EE3C-C04F-4124-8B58-DFC732C30DC7}"/>
          </ac:spMkLst>
        </pc:spChg>
        <pc:spChg chg="mod">
          <ac:chgData name="רומן גורי" userId="2a425737-0a37-4818-a121-a791e63a5d7b" providerId="ADAL" clId="{6A86EDFB-2E2A-4A3B-97C2-4C69DDEFBFDA}" dt="2024-05-03T10:51:43.068" v="2045" actId="165"/>
          <ac:spMkLst>
            <pc:docMk/>
            <pc:sldMk cId="878256077" sldId="321"/>
            <ac:spMk id="61" creationId="{AA92C801-6361-4E82-8FEB-22CB3798DB8E}"/>
          </ac:spMkLst>
        </pc:spChg>
        <pc:spChg chg="mod">
          <ac:chgData name="רומן גורי" userId="2a425737-0a37-4818-a121-a791e63a5d7b" providerId="ADAL" clId="{6A86EDFB-2E2A-4A3B-97C2-4C69DDEFBFDA}" dt="2024-05-03T10:51:43.068" v="2045" actId="165"/>
          <ac:spMkLst>
            <pc:docMk/>
            <pc:sldMk cId="878256077" sldId="321"/>
            <ac:spMk id="62" creationId="{FD6638EC-30F3-409B-908E-DCF687FAFCC3}"/>
          </ac:spMkLst>
        </pc:spChg>
        <pc:spChg chg="mod">
          <ac:chgData name="רומן גורי" userId="2a425737-0a37-4818-a121-a791e63a5d7b" providerId="ADAL" clId="{6A86EDFB-2E2A-4A3B-97C2-4C69DDEFBFDA}" dt="2024-05-03T10:51:43.068" v="2045" actId="165"/>
          <ac:spMkLst>
            <pc:docMk/>
            <pc:sldMk cId="878256077" sldId="321"/>
            <ac:spMk id="63" creationId="{99CD02DC-A4F0-4270-A95F-76B76778D8AB}"/>
          </ac:spMkLst>
        </pc:spChg>
        <pc:spChg chg="mod">
          <ac:chgData name="רומן גורי" userId="2a425737-0a37-4818-a121-a791e63a5d7b" providerId="ADAL" clId="{6A86EDFB-2E2A-4A3B-97C2-4C69DDEFBFDA}" dt="2024-05-03T10:51:43.068" v="2045" actId="165"/>
          <ac:spMkLst>
            <pc:docMk/>
            <pc:sldMk cId="878256077" sldId="321"/>
            <ac:spMk id="64" creationId="{A4C88AFC-DF28-4E12-ABD1-43BBB304A84C}"/>
          </ac:spMkLst>
        </pc:spChg>
        <pc:spChg chg="mod">
          <ac:chgData name="רומן גורי" userId="2a425737-0a37-4818-a121-a791e63a5d7b" providerId="ADAL" clId="{6A86EDFB-2E2A-4A3B-97C2-4C69DDEFBFDA}" dt="2024-05-03T10:51:43.068" v="2045" actId="165"/>
          <ac:spMkLst>
            <pc:docMk/>
            <pc:sldMk cId="878256077" sldId="321"/>
            <ac:spMk id="65" creationId="{FE788DFB-86E6-4D80-AA94-CDA0ABF01341}"/>
          </ac:spMkLst>
        </pc:spChg>
        <pc:spChg chg="mod">
          <ac:chgData name="רומן גורי" userId="2a425737-0a37-4818-a121-a791e63a5d7b" providerId="ADAL" clId="{6A86EDFB-2E2A-4A3B-97C2-4C69DDEFBFDA}" dt="2024-05-03T10:51:43.068" v="2045" actId="165"/>
          <ac:spMkLst>
            <pc:docMk/>
            <pc:sldMk cId="878256077" sldId="321"/>
            <ac:spMk id="66" creationId="{9A4E13EC-ACAD-4282-8505-4AB985348202}"/>
          </ac:spMkLst>
        </pc:spChg>
        <pc:spChg chg="mod">
          <ac:chgData name="רומן גורי" userId="2a425737-0a37-4818-a121-a791e63a5d7b" providerId="ADAL" clId="{6A86EDFB-2E2A-4A3B-97C2-4C69DDEFBFDA}" dt="2024-05-03T10:51:43.068" v="2045" actId="165"/>
          <ac:spMkLst>
            <pc:docMk/>
            <pc:sldMk cId="878256077" sldId="321"/>
            <ac:spMk id="67" creationId="{990488B9-3F89-42E8-8470-45E4EBAB11FC}"/>
          </ac:spMkLst>
        </pc:spChg>
        <pc:spChg chg="mod">
          <ac:chgData name="רומן גורי" userId="2a425737-0a37-4818-a121-a791e63a5d7b" providerId="ADAL" clId="{6A86EDFB-2E2A-4A3B-97C2-4C69DDEFBFDA}" dt="2024-05-03T10:51:43.068" v="2045" actId="165"/>
          <ac:spMkLst>
            <pc:docMk/>
            <pc:sldMk cId="878256077" sldId="321"/>
            <ac:spMk id="68" creationId="{4336F216-129F-4221-8629-7BD36CEB9960}"/>
          </ac:spMkLst>
        </pc:spChg>
        <pc:spChg chg="mod">
          <ac:chgData name="רומן גורי" userId="2a425737-0a37-4818-a121-a791e63a5d7b" providerId="ADAL" clId="{6A86EDFB-2E2A-4A3B-97C2-4C69DDEFBFDA}" dt="2024-05-03T10:51:43.068" v="2045" actId="165"/>
          <ac:spMkLst>
            <pc:docMk/>
            <pc:sldMk cId="878256077" sldId="321"/>
            <ac:spMk id="70" creationId="{B4F4C89C-B735-43DA-B9B6-D0F5F9E96A64}"/>
          </ac:spMkLst>
        </pc:spChg>
        <pc:spChg chg="mod">
          <ac:chgData name="רומן גורי" userId="2a425737-0a37-4818-a121-a791e63a5d7b" providerId="ADAL" clId="{6A86EDFB-2E2A-4A3B-97C2-4C69DDEFBFDA}" dt="2024-05-03T10:51:43.068" v="2045" actId="165"/>
          <ac:spMkLst>
            <pc:docMk/>
            <pc:sldMk cId="878256077" sldId="321"/>
            <ac:spMk id="71" creationId="{9BE381FE-61D6-465D-B389-6070759C8AA7}"/>
          </ac:spMkLst>
        </pc:spChg>
        <pc:spChg chg="mod">
          <ac:chgData name="רומן גורי" userId="2a425737-0a37-4818-a121-a791e63a5d7b" providerId="ADAL" clId="{6A86EDFB-2E2A-4A3B-97C2-4C69DDEFBFDA}" dt="2024-05-03T10:51:43.068" v="2045" actId="165"/>
          <ac:spMkLst>
            <pc:docMk/>
            <pc:sldMk cId="878256077" sldId="321"/>
            <ac:spMk id="72" creationId="{0B661758-984C-4AE9-9A07-3ACCC4BEF102}"/>
          </ac:spMkLst>
        </pc:spChg>
        <pc:spChg chg="mod">
          <ac:chgData name="רומן גורי" userId="2a425737-0a37-4818-a121-a791e63a5d7b" providerId="ADAL" clId="{6A86EDFB-2E2A-4A3B-97C2-4C69DDEFBFDA}" dt="2024-05-03T10:51:43.068" v="2045" actId="165"/>
          <ac:spMkLst>
            <pc:docMk/>
            <pc:sldMk cId="878256077" sldId="321"/>
            <ac:spMk id="73" creationId="{C6278FDE-68B4-41E5-9A22-C122F7D52729}"/>
          </ac:spMkLst>
        </pc:spChg>
        <pc:spChg chg="mod">
          <ac:chgData name="רומן גורי" userId="2a425737-0a37-4818-a121-a791e63a5d7b" providerId="ADAL" clId="{6A86EDFB-2E2A-4A3B-97C2-4C69DDEFBFDA}" dt="2024-05-03T10:51:43.068" v="2045" actId="165"/>
          <ac:spMkLst>
            <pc:docMk/>
            <pc:sldMk cId="878256077" sldId="321"/>
            <ac:spMk id="74" creationId="{C1F88597-62EA-4C27-9725-CCD420A56588}"/>
          </ac:spMkLst>
        </pc:spChg>
        <pc:spChg chg="mod">
          <ac:chgData name="רומן גורי" userId="2a425737-0a37-4818-a121-a791e63a5d7b" providerId="ADAL" clId="{6A86EDFB-2E2A-4A3B-97C2-4C69DDEFBFDA}" dt="2024-05-03T10:51:43.068" v="2045" actId="165"/>
          <ac:spMkLst>
            <pc:docMk/>
            <pc:sldMk cId="878256077" sldId="321"/>
            <ac:spMk id="75" creationId="{6E68575E-AF18-4BD9-A064-FBAA39AE1D4F}"/>
          </ac:spMkLst>
        </pc:spChg>
        <pc:spChg chg="mod">
          <ac:chgData name="רומן גורי" userId="2a425737-0a37-4818-a121-a791e63a5d7b" providerId="ADAL" clId="{6A86EDFB-2E2A-4A3B-97C2-4C69DDEFBFDA}" dt="2024-05-03T10:51:43.068" v="2045" actId="165"/>
          <ac:spMkLst>
            <pc:docMk/>
            <pc:sldMk cId="878256077" sldId="321"/>
            <ac:spMk id="76" creationId="{A8297729-8EB6-4DC8-9D09-D35B7C055C0A}"/>
          </ac:spMkLst>
        </pc:spChg>
        <pc:spChg chg="mod">
          <ac:chgData name="רומן גורי" userId="2a425737-0a37-4818-a121-a791e63a5d7b" providerId="ADAL" clId="{6A86EDFB-2E2A-4A3B-97C2-4C69DDEFBFDA}" dt="2024-05-03T10:51:43.068" v="2045" actId="165"/>
          <ac:spMkLst>
            <pc:docMk/>
            <pc:sldMk cId="878256077" sldId="321"/>
            <ac:spMk id="77" creationId="{7D6E02BC-9C5A-4CE7-A0F8-2C0A03A4ED5C}"/>
          </ac:spMkLst>
        </pc:spChg>
        <pc:spChg chg="mod">
          <ac:chgData name="רומן גורי" userId="2a425737-0a37-4818-a121-a791e63a5d7b" providerId="ADAL" clId="{6A86EDFB-2E2A-4A3B-97C2-4C69DDEFBFDA}" dt="2024-05-03T10:51:43.068" v="2045" actId="165"/>
          <ac:spMkLst>
            <pc:docMk/>
            <pc:sldMk cId="878256077" sldId="321"/>
            <ac:spMk id="78" creationId="{4881D705-2EB2-4B60-90DC-48EBD5A528CD}"/>
          </ac:spMkLst>
        </pc:spChg>
        <pc:spChg chg="mod">
          <ac:chgData name="רומן גורי" userId="2a425737-0a37-4818-a121-a791e63a5d7b" providerId="ADAL" clId="{6A86EDFB-2E2A-4A3B-97C2-4C69DDEFBFDA}" dt="2024-05-03T10:51:43.068" v="2045" actId="165"/>
          <ac:spMkLst>
            <pc:docMk/>
            <pc:sldMk cId="878256077" sldId="321"/>
            <ac:spMk id="79" creationId="{CCEA5262-75CB-4CD7-8695-85B63407B531}"/>
          </ac:spMkLst>
        </pc:spChg>
        <pc:spChg chg="mod">
          <ac:chgData name="רומן גורי" userId="2a425737-0a37-4818-a121-a791e63a5d7b" providerId="ADAL" clId="{6A86EDFB-2E2A-4A3B-97C2-4C69DDEFBFDA}" dt="2024-05-03T10:51:43.068" v="2045" actId="165"/>
          <ac:spMkLst>
            <pc:docMk/>
            <pc:sldMk cId="878256077" sldId="321"/>
            <ac:spMk id="80" creationId="{0E8C39CC-2546-49A6-806A-A7B19282A2ED}"/>
          </ac:spMkLst>
        </pc:spChg>
        <pc:spChg chg="mod">
          <ac:chgData name="רומן גורי" userId="2a425737-0a37-4818-a121-a791e63a5d7b" providerId="ADAL" clId="{6A86EDFB-2E2A-4A3B-97C2-4C69DDEFBFDA}" dt="2024-05-03T10:51:43.068" v="2045" actId="165"/>
          <ac:spMkLst>
            <pc:docMk/>
            <pc:sldMk cId="878256077" sldId="321"/>
            <ac:spMk id="81" creationId="{955EF201-A933-468E-BC77-BDCA920E00F7}"/>
          </ac:spMkLst>
        </pc:spChg>
        <pc:spChg chg="mod">
          <ac:chgData name="רומן גורי" userId="2a425737-0a37-4818-a121-a791e63a5d7b" providerId="ADAL" clId="{6A86EDFB-2E2A-4A3B-97C2-4C69DDEFBFDA}" dt="2024-05-03T10:51:43.068" v="2045" actId="165"/>
          <ac:spMkLst>
            <pc:docMk/>
            <pc:sldMk cId="878256077" sldId="321"/>
            <ac:spMk id="82" creationId="{A026D983-FF62-455D-B332-C449BF85D937}"/>
          </ac:spMkLst>
        </pc:spChg>
        <pc:spChg chg="mod">
          <ac:chgData name="רומן גורי" userId="2a425737-0a37-4818-a121-a791e63a5d7b" providerId="ADAL" clId="{6A86EDFB-2E2A-4A3B-97C2-4C69DDEFBFDA}" dt="2024-05-03T10:51:43.068" v="2045" actId="165"/>
          <ac:spMkLst>
            <pc:docMk/>
            <pc:sldMk cId="878256077" sldId="321"/>
            <ac:spMk id="83" creationId="{DB4B6D4A-3A28-416E-95DD-C7C9D3F166FF}"/>
          </ac:spMkLst>
        </pc:spChg>
        <pc:spChg chg="mod">
          <ac:chgData name="רומן גורי" userId="2a425737-0a37-4818-a121-a791e63a5d7b" providerId="ADAL" clId="{6A86EDFB-2E2A-4A3B-97C2-4C69DDEFBFDA}" dt="2024-05-03T10:51:43.068" v="2045" actId="165"/>
          <ac:spMkLst>
            <pc:docMk/>
            <pc:sldMk cId="878256077" sldId="321"/>
            <ac:spMk id="84" creationId="{1934BDEE-29C6-4207-B8A8-6C20E1E1CA4D}"/>
          </ac:spMkLst>
        </pc:spChg>
        <pc:spChg chg="mod">
          <ac:chgData name="רומן גורי" userId="2a425737-0a37-4818-a121-a791e63a5d7b" providerId="ADAL" clId="{6A86EDFB-2E2A-4A3B-97C2-4C69DDEFBFDA}" dt="2024-05-03T10:51:43.068" v="2045" actId="165"/>
          <ac:spMkLst>
            <pc:docMk/>
            <pc:sldMk cId="878256077" sldId="321"/>
            <ac:spMk id="85" creationId="{FA433957-F4C0-4344-8DD3-E36DB9A9E676}"/>
          </ac:spMkLst>
        </pc:spChg>
        <pc:spChg chg="mod">
          <ac:chgData name="רומן גורי" userId="2a425737-0a37-4818-a121-a791e63a5d7b" providerId="ADAL" clId="{6A86EDFB-2E2A-4A3B-97C2-4C69DDEFBFDA}" dt="2024-05-03T10:51:43.068" v="2045" actId="165"/>
          <ac:spMkLst>
            <pc:docMk/>
            <pc:sldMk cId="878256077" sldId="321"/>
            <ac:spMk id="86" creationId="{6AFAE72B-8CC4-43F9-B0C8-8301B489E169}"/>
          </ac:spMkLst>
        </pc:spChg>
        <pc:spChg chg="mod">
          <ac:chgData name="רומן גורי" userId="2a425737-0a37-4818-a121-a791e63a5d7b" providerId="ADAL" clId="{6A86EDFB-2E2A-4A3B-97C2-4C69DDEFBFDA}" dt="2024-05-03T10:51:43.068" v="2045" actId="165"/>
          <ac:spMkLst>
            <pc:docMk/>
            <pc:sldMk cId="878256077" sldId="321"/>
            <ac:spMk id="87" creationId="{4B3B6047-FE87-4BF0-857C-B22E09505F1F}"/>
          </ac:spMkLst>
        </pc:spChg>
        <pc:spChg chg="mod">
          <ac:chgData name="רומן גורי" userId="2a425737-0a37-4818-a121-a791e63a5d7b" providerId="ADAL" clId="{6A86EDFB-2E2A-4A3B-97C2-4C69DDEFBFDA}" dt="2024-05-03T10:51:43.068" v="2045" actId="165"/>
          <ac:spMkLst>
            <pc:docMk/>
            <pc:sldMk cId="878256077" sldId="321"/>
            <ac:spMk id="88" creationId="{AFE956A5-664A-4F06-87DA-E6B8ACC5E8D4}"/>
          </ac:spMkLst>
        </pc:spChg>
        <pc:spChg chg="mod">
          <ac:chgData name="רומן גורי" userId="2a425737-0a37-4818-a121-a791e63a5d7b" providerId="ADAL" clId="{6A86EDFB-2E2A-4A3B-97C2-4C69DDEFBFDA}" dt="2024-05-03T10:51:43.068" v="2045" actId="165"/>
          <ac:spMkLst>
            <pc:docMk/>
            <pc:sldMk cId="878256077" sldId="321"/>
            <ac:spMk id="89" creationId="{ED7ADD1A-9B07-4CB3-9146-57B1628118C4}"/>
          </ac:spMkLst>
        </pc:spChg>
        <pc:spChg chg="mod">
          <ac:chgData name="רומן גורי" userId="2a425737-0a37-4818-a121-a791e63a5d7b" providerId="ADAL" clId="{6A86EDFB-2E2A-4A3B-97C2-4C69DDEFBFDA}" dt="2024-05-03T10:51:43.068" v="2045" actId="165"/>
          <ac:spMkLst>
            <pc:docMk/>
            <pc:sldMk cId="878256077" sldId="321"/>
            <ac:spMk id="90" creationId="{A1720763-9562-471E-9053-F652528CCB62}"/>
          </ac:spMkLst>
        </pc:spChg>
        <pc:spChg chg="mod">
          <ac:chgData name="רומן גורי" userId="2a425737-0a37-4818-a121-a791e63a5d7b" providerId="ADAL" clId="{6A86EDFB-2E2A-4A3B-97C2-4C69DDEFBFDA}" dt="2024-05-03T10:51:43.068" v="2045" actId="165"/>
          <ac:spMkLst>
            <pc:docMk/>
            <pc:sldMk cId="878256077" sldId="321"/>
            <ac:spMk id="91" creationId="{59F90BFA-96A3-425B-AEF4-1DFCFC70C219}"/>
          </ac:spMkLst>
        </pc:spChg>
        <pc:spChg chg="mod">
          <ac:chgData name="רומן גורי" userId="2a425737-0a37-4818-a121-a791e63a5d7b" providerId="ADAL" clId="{6A86EDFB-2E2A-4A3B-97C2-4C69DDEFBFDA}" dt="2024-05-03T10:51:43.068" v="2045" actId="165"/>
          <ac:spMkLst>
            <pc:docMk/>
            <pc:sldMk cId="878256077" sldId="321"/>
            <ac:spMk id="92" creationId="{78F456CF-EDA6-4A03-9D92-DF723DFE5A0D}"/>
          </ac:spMkLst>
        </pc:spChg>
        <pc:spChg chg="mod">
          <ac:chgData name="רומן גורי" userId="2a425737-0a37-4818-a121-a791e63a5d7b" providerId="ADAL" clId="{6A86EDFB-2E2A-4A3B-97C2-4C69DDEFBFDA}" dt="2024-05-03T10:51:43.068" v="2045" actId="165"/>
          <ac:spMkLst>
            <pc:docMk/>
            <pc:sldMk cId="878256077" sldId="321"/>
            <ac:spMk id="93" creationId="{EBC0D58B-A407-40D7-A3C7-A20D9248495F}"/>
          </ac:spMkLst>
        </pc:spChg>
        <pc:spChg chg="mod">
          <ac:chgData name="רומן גורי" userId="2a425737-0a37-4818-a121-a791e63a5d7b" providerId="ADAL" clId="{6A86EDFB-2E2A-4A3B-97C2-4C69DDEFBFDA}" dt="2024-05-03T10:51:43.068" v="2045" actId="165"/>
          <ac:spMkLst>
            <pc:docMk/>
            <pc:sldMk cId="878256077" sldId="321"/>
            <ac:spMk id="95" creationId="{AAD511EF-B27B-4919-BB83-62F655709209}"/>
          </ac:spMkLst>
        </pc:spChg>
        <pc:spChg chg="mod">
          <ac:chgData name="רומן גורי" userId="2a425737-0a37-4818-a121-a791e63a5d7b" providerId="ADAL" clId="{6A86EDFB-2E2A-4A3B-97C2-4C69DDEFBFDA}" dt="2024-05-03T10:51:43.068" v="2045" actId="165"/>
          <ac:spMkLst>
            <pc:docMk/>
            <pc:sldMk cId="878256077" sldId="321"/>
            <ac:spMk id="96" creationId="{E2BC2C29-8F2E-419D-8602-7B008AC50C19}"/>
          </ac:spMkLst>
        </pc:spChg>
        <pc:spChg chg="mod">
          <ac:chgData name="רומן גורי" userId="2a425737-0a37-4818-a121-a791e63a5d7b" providerId="ADAL" clId="{6A86EDFB-2E2A-4A3B-97C2-4C69DDEFBFDA}" dt="2024-05-03T10:51:43.068" v="2045" actId="165"/>
          <ac:spMkLst>
            <pc:docMk/>
            <pc:sldMk cId="878256077" sldId="321"/>
            <ac:spMk id="97" creationId="{BC31CA58-8986-41DC-952D-233B6D445B79}"/>
          </ac:spMkLst>
        </pc:spChg>
        <pc:spChg chg="mod">
          <ac:chgData name="רומן גורי" userId="2a425737-0a37-4818-a121-a791e63a5d7b" providerId="ADAL" clId="{6A86EDFB-2E2A-4A3B-97C2-4C69DDEFBFDA}" dt="2024-05-03T10:51:43.068" v="2045" actId="165"/>
          <ac:spMkLst>
            <pc:docMk/>
            <pc:sldMk cId="878256077" sldId="321"/>
            <ac:spMk id="98" creationId="{778B660E-750F-44A8-B048-73B100BAB2E0}"/>
          </ac:spMkLst>
        </pc:spChg>
        <pc:spChg chg="mod">
          <ac:chgData name="רומן גורי" userId="2a425737-0a37-4818-a121-a791e63a5d7b" providerId="ADAL" clId="{6A86EDFB-2E2A-4A3B-97C2-4C69DDEFBFDA}" dt="2024-05-03T10:51:43.068" v="2045" actId="165"/>
          <ac:spMkLst>
            <pc:docMk/>
            <pc:sldMk cId="878256077" sldId="321"/>
            <ac:spMk id="99" creationId="{4DAAB91F-9BEC-40A5-8284-14414106D690}"/>
          </ac:spMkLst>
        </pc:spChg>
        <pc:spChg chg="mod">
          <ac:chgData name="רומן גורי" userId="2a425737-0a37-4818-a121-a791e63a5d7b" providerId="ADAL" clId="{6A86EDFB-2E2A-4A3B-97C2-4C69DDEFBFDA}" dt="2024-05-03T10:51:43.068" v="2045" actId="165"/>
          <ac:spMkLst>
            <pc:docMk/>
            <pc:sldMk cId="878256077" sldId="321"/>
            <ac:spMk id="100" creationId="{5A36A7BE-0AA2-4F3A-8E0A-F7F908FD8C50}"/>
          </ac:spMkLst>
        </pc:spChg>
        <pc:spChg chg="mod">
          <ac:chgData name="רומן גורי" userId="2a425737-0a37-4818-a121-a791e63a5d7b" providerId="ADAL" clId="{6A86EDFB-2E2A-4A3B-97C2-4C69DDEFBFDA}" dt="2024-05-03T10:51:43.068" v="2045" actId="165"/>
          <ac:spMkLst>
            <pc:docMk/>
            <pc:sldMk cId="878256077" sldId="321"/>
            <ac:spMk id="101" creationId="{8DE20EF1-C186-49CE-87DA-2977CF6EC973}"/>
          </ac:spMkLst>
        </pc:spChg>
        <pc:spChg chg="mod">
          <ac:chgData name="רומן גורי" userId="2a425737-0a37-4818-a121-a791e63a5d7b" providerId="ADAL" clId="{6A86EDFB-2E2A-4A3B-97C2-4C69DDEFBFDA}" dt="2024-05-03T10:51:43.068" v="2045" actId="165"/>
          <ac:spMkLst>
            <pc:docMk/>
            <pc:sldMk cId="878256077" sldId="321"/>
            <ac:spMk id="102" creationId="{66FD3AEA-2EB1-4425-A44A-5AA901A71BC9}"/>
          </ac:spMkLst>
        </pc:spChg>
        <pc:spChg chg="mod">
          <ac:chgData name="רומן גורי" userId="2a425737-0a37-4818-a121-a791e63a5d7b" providerId="ADAL" clId="{6A86EDFB-2E2A-4A3B-97C2-4C69DDEFBFDA}" dt="2024-05-03T10:51:43.068" v="2045" actId="165"/>
          <ac:spMkLst>
            <pc:docMk/>
            <pc:sldMk cId="878256077" sldId="321"/>
            <ac:spMk id="103" creationId="{9E7AFC97-BD50-41E5-87F3-070F6D346F48}"/>
          </ac:spMkLst>
        </pc:spChg>
        <pc:spChg chg="mod">
          <ac:chgData name="רומן גורי" userId="2a425737-0a37-4818-a121-a791e63a5d7b" providerId="ADAL" clId="{6A86EDFB-2E2A-4A3B-97C2-4C69DDEFBFDA}" dt="2024-05-03T10:51:43.068" v="2045" actId="165"/>
          <ac:spMkLst>
            <pc:docMk/>
            <pc:sldMk cId="878256077" sldId="321"/>
            <ac:spMk id="104" creationId="{76BC46C4-C86D-4E3C-A83E-23F91A5A103A}"/>
          </ac:spMkLst>
        </pc:spChg>
        <pc:spChg chg="mod">
          <ac:chgData name="רומן גורי" userId="2a425737-0a37-4818-a121-a791e63a5d7b" providerId="ADAL" clId="{6A86EDFB-2E2A-4A3B-97C2-4C69DDEFBFDA}" dt="2024-05-03T10:51:43.068" v="2045" actId="165"/>
          <ac:spMkLst>
            <pc:docMk/>
            <pc:sldMk cId="878256077" sldId="321"/>
            <ac:spMk id="105" creationId="{537B7149-4817-44B1-B741-594BF81ADA9F}"/>
          </ac:spMkLst>
        </pc:spChg>
        <pc:spChg chg="mod">
          <ac:chgData name="רומן גורי" userId="2a425737-0a37-4818-a121-a791e63a5d7b" providerId="ADAL" clId="{6A86EDFB-2E2A-4A3B-97C2-4C69DDEFBFDA}" dt="2024-05-03T10:51:43.068" v="2045" actId="165"/>
          <ac:spMkLst>
            <pc:docMk/>
            <pc:sldMk cId="878256077" sldId="321"/>
            <ac:spMk id="106" creationId="{AB43E4BA-365C-4FD2-9173-5FCFD1222420}"/>
          </ac:spMkLst>
        </pc:spChg>
        <pc:spChg chg="mod">
          <ac:chgData name="רומן גורי" userId="2a425737-0a37-4818-a121-a791e63a5d7b" providerId="ADAL" clId="{6A86EDFB-2E2A-4A3B-97C2-4C69DDEFBFDA}" dt="2024-05-03T10:51:43.068" v="2045" actId="165"/>
          <ac:spMkLst>
            <pc:docMk/>
            <pc:sldMk cId="878256077" sldId="321"/>
            <ac:spMk id="107" creationId="{1F76E456-DD7C-424F-A4F1-AE1AF8F00366}"/>
          </ac:spMkLst>
        </pc:spChg>
        <pc:spChg chg="mod">
          <ac:chgData name="רומן גורי" userId="2a425737-0a37-4818-a121-a791e63a5d7b" providerId="ADAL" clId="{6A86EDFB-2E2A-4A3B-97C2-4C69DDEFBFDA}" dt="2024-05-03T10:51:43.068" v="2045" actId="165"/>
          <ac:spMkLst>
            <pc:docMk/>
            <pc:sldMk cId="878256077" sldId="321"/>
            <ac:spMk id="108" creationId="{F0D483F7-3381-4006-B93F-33BEDF7BC914}"/>
          </ac:spMkLst>
        </pc:spChg>
        <pc:spChg chg="mod">
          <ac:chgData name="רומן גורי" userId="2a425737-0a37-4818-a121-a791e63a5d7b" providerId="ADAL" clId="{6A86EDFB-2E2A-4A3B-97C2-4C69DDEFBFDA}" dt="2024-05-03T10:51:43.068" v="2045" actId="165"/>
          <ac:spMkLst>
            <pc:docMk/>
            <pc:sldMk cId="878256077" sldId="321"/>
            <ac:spMk id="109" creationId="{D1878D09-9B1E-4DD5-954A-AE6771386078}"/>
          </ac:spMkLst>
        </pc:spChg>
        <pc:spChg chg="mod">
          <ac:chgData name="רומן גורי" userId="2a425737-0a37-4818-a121-a791e63a5d7b" providerId="ADAL" clId="{6A86EDFB-2E2A-4A3B-97C2-4C69DDEFBFDA}" dt="2024-05-03T10:51:43.068" v="2045" actId="165"/>
          <ac:spMkLst>
            <pc:docMk/>
            <pc:sldMk cId="878256077" sldId="321"/>
            <ac:spMk id="110" creationId="{9F8F06A8-CB08-4CFE-B1AB-61AC4A087AE8}"/>
          </ac:spMkLst>
        </pc:spChg>
        <pc:spChg chg="mod">
          <ac:chgData name="רומן גורי" userId="2a425737-0a37-4818-a121-a791e63a5d7b" providerId="ADAL" clId="{6A86EDFB-2E2A-4A3B-97C2-4C69DDEFBFDA}" dt="2024-05-03T10:51:43.068" v="2045" actId="165"/>
          <ac:spMkLst>
            <pc:docMk/>
            <pc:sldMk cId="878256077" sldId="321"/>
            <ac:spMk id="111" creationId="{791E7147-E5E1-4125-A18E-A8AC064361AE}"/>
          </ac:spMkLst>
        </pc:spChg>
        <pc:spChg chg="mod">
          <ac:chgData name="רומן גורי" userId="2a425737-0a37-4818-a121-a791e63a5d7b" providerId="ADAL" clId="{6A86EDFB-2E2A-4A3B-97C2-4C69DDEFBFDA}" dt="2024-05-03T10:51:43.068" v="2045" actId="165"/>
          <ac:spMkLst>
            <pc:docMk/>
            <pc:sldMk cId="878256077" sldId="321"/>
            <ac:spMk id="112" creationId="{88AB3928-48B4-4F38-A4FB-4959593D96D8}"/>
          </ac:spMkLst>
        </pc:spChg>
        <pc:spChg chg="mod">
          <ac:chgData name="רומן גורי" userId="2a425737-0a37-4818-a121-a791e63a5d7b" providerId="ADAL" clId="{6A86EDFB-2E2A-4A3B-97C2-4C69DDEFBFDA}" dt="2024-05-03T10:51:43.068" v="2045" actId="165"/>
          <ac:spMkLst>
            <pc:docMk/>
            <pc:sldMk cId="878256077" sldId="321"/>
            <ac:spMk id="113" creationId="{5E43E3EF-72DC-48C4-B6AF-34FC16560BB7}"/>
          </ac:spMkLst>
        </pc:spChg>
        <pc:spChg chg="mod">
          <ac:chgData name="רומן גורי" userId="2a425737-0a37-4818-a121-a791e63a5d7b" providerId="ADAL" clId="{6A86EDFB-2E2A-4A3B-97C2-4C69DDEFBFDA}" dt="2024-05-03T10:51:43.068" v="2045" actId="165"/>
          <ac:spMkLst>
            <pc:docMk/>
            <pc:sldMk cId="878256077" sldId="321"/>
            <ac:spMk id="114" creationId="{E45E4A34-4520-402C-9DCD-DF41E386F979}"/>
          </ac:spMkLst>
        </pc:spChg>
        <pc:spChg chg="mod">
          <ac:chgData name="רומן גורי" userId="2a425737-0a37-4818-a121-a791e63a5d7b" providerId="ADAL" clId="{6A86EDFB-2E2A-4A3B-97C2-4C69DDEFBFDA}" dt="2024-05-03T10:51:43.068" v="2045" actId="165"/>
          <ac:spMkLst>
            <pc:docMk/>
            <pc:sldMk cId="878256077" sldId="321"/>
            <ac:spMk id="115" creationId="{41FD6FBA-008D-4381-8A32-D44F803C5870}"/>
          </ac:spMkLst>
        </pc:spChg>
        <pc:spChg chg="mod">
          <ac:chgData name="רומן גורי" userId="2a425737-0a37-4818-a121-a791e63a5d7b" providerId="ADAL" clId="{6A86EDFB-2E2A-4A3B-97C2-4C69DDEFBFDA}" dt="2024-05-03T10:51:43.068" v="2045" actId="165"/>
          <ac:spMkLst>
            <pc:docMk/>
            <pc:sldMk cId="878256077" sldId="321"/>
            <ac:spMk id="116" creationId="{1F2342C8-19E0-45A5-9B1B-520C93914A47}"/>
          </ac:spMkLst>
        </pc:spChg>
        <pc:spChg chg="add mod">
          <ac:chgData name="רומן גורי" userId="2a425737-0a37-4818-a121-a791e63a5d7b" providerId="ADAL" clId="{6A86EDFB-2E2A-4A3B-97C2-4C69DDEFBFDA}" dt="2024-05-03T11:16:15.194" v="2530" actId="14100"/>
          <ac:spMkLst>
            <pc:docMk/>
            <pc:sldMk cId="878256077" sldId="321"/>
            <ac:spMk id="117" creationId="{FD768D72-EB4D-4A2E-A23D-836D3EBD3BAC}"/>
          </ac:spMkLst>
        </pc:spChg>
        <pc:spChg chg="add mod">
          <ac:chgData name="רומן גורי" userId="2a425737-0a37-4818-a121-a791e63a5d7b" providerId="ADAL" clId="{6A86EDFB-2E2A-4A3B-97C2-4C69DDEFBFDA}" dt="2024-05-03T11:16:31.771" v="2535" actId="1076"/>
          <ac:spMkLst>
            <pc:docMk/>
            <pc:sldMk cId="878256077" sldId="321"/>
            <ac:spMk id="118" creationId="{9C66D186-6959-48A2-9176-D3FEB046AD3F}"/>
          </ac:spMkLst>
        </pc:spChg>
        <pc:spChg chg="add mod">
          <ac:chgData name="רומן גורי" userId="2a425737-0a37-4818-a121-a791e63a5d7b" providerId="ADAL" clId="{6A86EDFB-2E2A-4A3B-97C2-4C69DDEFBFDA}" dt="2024-05-03T11:11:20.476" v="2291" actId="1076"/>
          <ac:spMkLst>
            <pc:docMk/>
            <pc:sldMk cId="878256077" sldId="321"/>
            <ac:spMk id="119" creationId="{C1C55A5D-97C8-4CA8-AACE-EECA4ECCC4DF}"/>
          </ac:spMkLst>
        </pc:spChg>
        <pc:spChg chg="mod">
          <ac:chgData name="רומן גורי" userId="2a425737-0a37-4818-a121-a791e63a5d7b" providerId="ADAL" clId="{6A86EDFB-2E2A-4A3B-97C2-4C69DDEFBFDA}" dt="2024-05-03T11:02:42.795" v="2246" actId="207"/>
          <ac:spMkLst>
            <pc:docMk/>
            <pc:sldMk cId="878256077" sldId="321"/>
            <ac:spMk id="121" creationId="{78F7526E-6A4C-433E-AB3D-BD54FFCA03EE}"/>
          </ac:spMkLst>
        </pc:spChg>
        <pc:spChg chg="mod">
          <ac:chgData name="רומן גורי" userId="2a425737-0a37-4818-a121-a791e63a5d7b" providerId="ADAL" clId="{6A86EDFB-2E2A-4A3B-97C2-4C69DDEFBFDA}" dt="2024-05-03T11:02:42.795" v="2246" actId="207"/>
          <ac:spMkLst>
            <pc:docMk/>
            <pc:sldMk cId="878256077" sldId="321"/>
            <ac:spMk id="122" creationId="{B8BF4AE8-C8AB-4176-BC2D-6FCBF22E091F}"/>
          </ac:spMkLst>
        </pc:spChg>
        <pc:spChg chg="mod">
          <ac:chgData name="רומן גורי" userId="2a425737-0a37-4818-a121-a791e63a5d7b" providerId="ADAL" clId="{6A86EDFB-2E2A-4A3B-97C2-4C69DDEFBFDA}" dt="2024-05-03T11:02:42.795" v="2246" actId="207"/>
          <ac:spMkLst>
            <pc:docMk/>
            <pc:sldMk cId="878256077" sldId="321"/>
            <ac:spMk id="126" creationId="{907BE427-ADD7-417B-8929-1D989053BC9D}"/>
          </ac:spMkLst>
        </pc:spChg>
        <pc:spChg chg="mod">
          <ac:chgData name="רומן גורי" userId="2a425737-0a37-4818-a121-a791e63a5d7b" providerId="ADAL" clId="{6A86EDFB-2E2A-4A3B-97C2-4C69DDEFBFDA}" dt="2024-05-03T11:02:42.795" v="2246" actId="207"/>
          <ac:spMkLst>
            <pc:docMk/>
            <pc:sldMk cId="878256077" sldId="321"/>
            <ac:spMk id="127" creationId="{027C8A1C-9E69-497B-B55F-EF29F3CBCA04}"/>
          </ac:spMkLst>
        </pc:spChg>
        <pc:spChg chg="mod">
          <ac:chgData name="רומן גורי" userId="2a425737-0a37-4818-a121-a791e63a5d7b" providerId="ADAL" clId="{6A86EDFB-2E2A-4A3B-97C2-4C69DDEFBFDA}" dt="2024-05-03T11:02:42.795" v="2246" actId="207"/>
          <ac:spMkLst>
            <pc:docMk/>
            <pc:sldMk cId="878256077" sldId="321"/>
            <ac:spMk id="128" creationId="{43788122-9D93-40BD-BDC5-D3DC1D154AD1}"/>
          </ac:spMkLst>
        </pc:spChg>
        <pc:spChg chg="mod">
          <ac:chgData name="רומן גורי" userId="2a425737-0a37-4818-a121-a791e63a5d7b" providerId="ADAL" clId="{6A86EDFB-2E2A-4A3B-97C2-4C69DDEFBFDA}" dt="2024-05-03T11:02:42.795" v="2246" actId="207"/>
          <ac:spMkLst>
            <pc:docMk/>
            <pc:sldMk cId="878256077" sldId="321"/>
            <ac:spMk id="129" creationId="{BB195434-AFA4-4DA2-A2A0-D3FA1CD60254}"/>
          </ac:spMkLst>
        </pc:spChg>
        <pc:spChg chg="mod">
          <ac:chgData name="רומן גורי" userId="2a425737-0a37-4818-a121-a791e63a5d7b" providerId="ADAL" clId="{6A86EDFB-2E2A-4A3B-97C2-4C69DDEFBFDA}" dt="2024-05-03T11:02:42.795" v="2246" actId="207"/>
          <ac:spMkLst>
            <pc:docMk/>
            <pc:sldMk cId="878256077" sldId="321"/>
            <ac:spMk id="130" creationId="{ABE2BAA3-D056-4E3A-9823-872FBFCD3BCA}"/>
          </ac:spMkLst>
        </pc:spChg>
        <pc:spChg chg="mod">
          <ac:chgData name="רומן גורי" userId="2a425737-0a37-4818-a121-a791e63a5d7b" providerId="ADAL" clId="{6A86EDFB-2E2A-4A3B-97C2-4C69DDEFBFDA}" dt="2024-05-03T11:02:42.795" v="2246" actId="207"/>
          <ac:spMkLst>
            <pc:docMk/>
            <pc:sldMk cId="878256077" sldId="321"/>
            <ac:spMk id="132" creationId="{3BABBAEA-ADB0-40DD-B77C-CEC4A44D99FD}"/>
          </ac:spMkLst>
        </pc:spChg>
        <pc:spChg chg="mod">
          <ac:chgData name="רומן גורי" userId="2a425737-0a37-4818-a121-a791e63a5d7b" providerId="ADAL" clId="{6A86EDFB-2E2A-4A3B-97C2-4C69DDEFBFDA}" dt="2024-05-03T11:02:42.795" v="2246" actId="207"/>
          <ac:spMkLst>
            <pc:docMk/>
            <pc:sldMk cId="878256077" sldId="321"/>
            <ac:spMk id="133" creationId="{7B4139F8-4472-4D30-B546-A339F8315FB3}"/>
          </ac:spMkLst>
        </pc:spChg>
        <pc:spChg chg="mod">
          <ac:chgData name="רומן גורי" userId="2a425737-0a37-4818-a121-a791e63a5d7b" providerId="ADAL" clId="{6A86EDFB-2E2A-4A3B-97C2-4C69DDEFBFDA}" dt="2024-05-03T11:02:42.795" v="2246" actId="207"/>
          <ac:spMkLst>
            <pc:docMk/>
            <pc:sldMk cId="878256077" sldId="321"/>
            <ac:spMk id="134" creationId="{A3799495-A3AE-4995-ADF6-3853EF26EB3E}"/>
          </ac:spMkLst>
        </pc:spChg>
        <pc:spChg chg="add mod">
          <ac:chgData name="רומן גורי" userId="2a425737-0a37-4818-a121-a791e63a5d7b" providerId="ADAL" clId="{6A86EDFB-2E2A-4A3B-97C2-4C69DDEFBFDA}" dt="2024-05-03T11:18:02.597" v="2574" actId="1076"/>
          <ac:spMkLst>
            <pc:docMk/>
            <pc:sldMk cId="878256077" sldId="321"/>
            <ac:spMk id="152" creationId="{802A20E2-3BB6-4476-86E9-D52117B2981A}"/>
          </ac:spMkLst>
        </pc:spChg>
        <pc:spChg chg="add mod">
          <ac:chgData name="רומן גורי" userId="2a425737-0a37-4818-a121-a791e63a5d7b" providerId="ADAL" clId="{6A86EDFB-2E2A-4A3B-97C2-4C69DDEFBFDA}" dt="2024-05-03T11:18:09.594" v="2575" actId="1076"/>
          <ac:spMkLst>
            <pc:docMk/>
            <pc:sldMk cId="878256077" sldId="321"/>
            <ac:spMk id="154" creationId="{5DCFDDA5-5998-4D0E-9F52-AA23EEEEDC76}"/>
          </ac:spMkLst>
        </pc:spChg>
        <pc:spChg chg="add mod">
          <ac:chgData name="רומן גורי" userId="2a425737-0a37-4818-a121-a791e63a5d7b" providerId="ADAL" clId="{6A86EDFB-2E2A-4A3B-97C2-4C69DDEFBFDA}" dt="2024-05-03T11:17:58.658" v="2573" actId="1038"/>
          <ac:spMkLst>
            <pc:docMk/>
            <pc:sldMk cId="878256077" sldId="321"/>
            <ac:spMk id="155" creationId="{81F2AC49-A11A-407E-AB96-25853D2F6A3B}"/>
          </ac:spMkLst>
        </pc:spChg>
        <pc:spChg chg="add mod">
          <ac:chgData name="רומן גורי" userId="2a425737-0a37-4818-a121-a791e63a5d7b" providerId="ADAL" clId="{6A86EDFB-2E2A-4A3B-97C2-4C69DDEFBFDA}" dt="2024-05-03T11:17:58.658" v="2573" actId="1038"/>
          <ac:spMkLst>
            <pc:docMk/>
            <pc:sldMk cId="878256077" sldId="321"/>
            <ac:spMk id="156" creationId="{A2A14049-E0B1-4248-ABDF-15B04F1962D3}"/>
          </ac:spMkLst>
        </pc:spChg>
        <pc:spChg chg="add mod">
          <ac:chgData name="רומן גורי" userId="2a425737-0a37-4818-a121-a791e63a5d7b" providerId="ADAL" clId="{6A86EDFB-2E2A-4A3B-97C2-4C69DDEFBFDA}" dt="2024-05-03T11:17:58.658" v="2573" actId="1038"/>
          <ac:spMkLst>
            <pc:docMk/>
            <pc:sldMk cId="878256077" sldId="321"/>
            <ac:spMk id="157" creationId="{032C4C8D-343E-440D-B7EB-5E72ACCCC5F7}"/>
          </ac:spMkLst>
        </pc:spChg>
        <pc:grpChg chg="add del mod">
          <ac:chgData name="רומן גורי" userId="2a425737-0a37-4818-a121-a791e63a5d7b" providerId="ADAL" clId="{6A86EDFB-2E2A-4A3B-97C2-4C69DDEFBFDA}" dt="2024-05-03T10:51:43.068" v="2045" actId="165"/>
          <ac:grpSpMkLst>
            <pc:docMk/>
            <pc:sldMk cId="878256077" sldId="321"/>
            <ac:grpSpMk id="4" creationId="{0B399B7A-4B37-4A43-8A59-6F07AF972F27}"/>
          </ac:grpSpMkLst>
        </pc:grpChg>
        <pc:grpChg chg="del mod topLvl">
          <ac:chgData name="רומן גורי" userId="2a425737-0a37-4818-a121-a791e63a5d7b" providerId="ADAL" clId="{6A86EDFB-2E2A-4A3B-97C2-4C69DDEFBFDA}" dt="2024-05-03T10:51:45.381" v="2046" actId="478"/>
          <ac:grpSpMkLst>
            <pc:docMk/>
            <pc:sldMk cId="878256077" sldId="321"/>
            <ac:grpSpMk id="5" creationId="{6AB97040-9920-4056-9BAA-B10CF75D87FA}"/>
          </ac:grpSpMkLst>
        </pc:grpChg>
        <pc:grpChg chg="del mod topLvl">
          <ac:chgData name="רומן גורי" userId="2a425737-0a37-4818-a121-a791e63a5d7b" providerId="ADAL" clId="{6A86EDFB-2E2A-4A3B-97C2-4C69DDEFBFDA}" dt="2024-05-03T10:51:47.311" v="2049" actId="478"/>
          <ac:grpSpMkLst>
            <pc:docMk/>
            <pc:sldMk cId="878256077" sldId="321"/>
            <ac:grpSpMk id="7" creationId="{3620031A-6135-4E7A-86BF-2CA35C706F51}"/>
          </ac:grpSpMkLst>
        </pc:grpChg>
        <pc:grpChg chg="del mod topLvl">
          <ac:chgData name="רומן גורי" userId="2a425737-0a37-4818-a121-a791e63a5d7b" providerId="ADAL" clId="{6A86EDFB-2E2A-4A3B-97C2-4C69DDEFBFDA}" dt="2024-05-03T10:51:45.958" v="2047" actId="478"/>
          <ac:grpSpMkLst>
            <pc:docMk/>
            <pc:sldMk cId="878256077" sldId="321"/>
            <ac:grpSpMk id="8" creationId="{53646B71-B848-4B11-B520-BDB8AACF37E0}"/>
          </ac:grpSpMkLst>
        </pc:grpChg>
        <pc:grpChg chg="del mod topLvl">
          <ac:chgData name="רומן גורי" userId="2a425737-0a37-4818-a121-a791e63a5d7b" providerId="ADAL" clId="{6A86EDFB-2E2A-4A3B-97C2-4C69DDEFBFDA}" dt="2024-05-03T10:51:46.616" v="2048" actId="478"/>
          <ac:grpSpMkLst>
            <pc:docMk/>
            <pc:sldMk cId="878256077" sldId="321"/>
            <ac:grpSpMk id="9" creationId="{7ADD1E13-E5C5-4C91-9C4E-A107B7FF39D6}"/>
          </ac:grpSpMkLst>
        </pc:grpChg>
        <pc:grpChg chg="add del mod topLvl">
          <ac:chgData name="רומן גורי" userId="2a425737-0a37-4818-a121-a791e63a5d7b" providerId="ADAL" clId="{6A86EDFB-2E2A-4A3B-97C2-4C69DDEFBFDA}" dt="2024-05-03T10:51:52.907" v="2053" actId="478"/>
          <ac:grpSpMkLst>
            <pc:docMk/>
            <pc:sldMk cId="878256077" sldId="321"/>
            <ac:grpSpMk id="10" creationId="{520B8CF9-A4D8-4D28-9A62-378D8006247E}"/>
          </ac:grpSpMkLst>
        </pc:grpChg>
        <pc:grpChg chg="mod topLvl">
          <ac:chgData name="רומן גורי" userId="2a425737-0a37-4818-a121-a791e63a5d7b" providerId="ADAL" clId="{6A86EDFB-2E2A-4A3B-97C2-4C69DDEFBFDA}" dt="2024-05-03T11:17:58.658" v="2573" actId="1038"/>
          <ac:grpSpMkLst>
            <pc:docMk/>
            <pc:sldMk cId="878256077" sldId="321"/>
            <ac:grpSpMk id="11" creationId="{F50D216B-526D-4B3F-A9AB-95CD645CC81E}"/>
          </ac:grpSpMkLst>
        </pc:grpChg>
        <pc:grpChg chg="mod">
          <ac:chgData name="רומן גורי" userId="2a425737-0a37-4818-a121-a791e63a5d7b" providerId="ADAL" clId="{6A86EDFB-2E2A-4A3B-97C2-4C69DDEFBFDA}" dt="2024-05-03T10:51:43.068" v="2045" actId="165"/>
          <ac:grpSpMkLst>
            <pc:docMk/>
            <pc:sldMk cId="878256077" sldId="321"/>
            <ac:grpSpMk id="25" creationId="{F94FD23C-D119-41A7-9A26-DF462947E8FB}"/>
          </ac:grpSpMkLst>
        </pc:grpChg>
        <pc:grpChg chg="mod">
          <ac:chgData name="רומן גורי" userId="2a425737-0a37-4818-a121-a791e63a5d7b" providerId="ADAL" clId="{6A86EDFB-2E2A-4A3B-97C2-4C69DDEFBFDA}" dt="2024-05-03T10:51:43.068" v="2045" actId="165"/>
          <ac:grpSpMkLst>
            <pc:docMk/>
            <pc:sldMk cId="878256077" sldId="321"/>
            <ac:grpSpMk id="47" creationId="{EB51F829-3DA7-4F19-8076-5B5349DB2D0C}"/>
          </ac:grpSpMkLst>
        </pc:grpChg>
        <pc:grpChg chg="mod">
          <ac:chgData name="רומן גורי" userId="2a425737-0a37-4818-a121-a791e63a5d7b" providerId="ADAL" clId="{6A86EDFB-2E2A-4A3B-97C2-4C69DDEFBFDA}" dt="2024-05-03T10:51:43.068" v="2045" actId="165"/>
          <ac:grpSpMkLst>
            <pc:docMk/>
            <pc:sldMk cId="878256077" sldId="321"/>
            <ac:grpSpMk id="69" creationId="{DC8C9E00-CB25-408E-991B-367C10FFED21}"/>
          </ac:grpSpMkLst>
        </pc:grpChg>
        <pc:grpChg chg="mod">
          <ac:chgData name="רומן גורי" userId="2a425737-0a37-4818-a121-a791e63a5d7b" providerId="ADAL" clId="{6A86EDFB-2E2A-4A3B-97C2-4C69DDEFBFDA}" dt="2024-05-03T10:51:43.068" v="2045" actId="165"/>
          <ac:grpSpMkLst>
            <pc:docMk/>
            <pc:sldMk cId="878256077" sldId="321"/>
            <ac:grpSpMk id="94" creationId="{4070272B-E98D-45F5-A404-30F25D4E3C8D}"/>
          </ac:grpSpMkLst>
        </pc:grpChg>
        <pc:grpChg chg="add mod">
          <ac:chgData name="רומן גורי" userId="2a425737-0a37-4818-a121-a791e63a5d7b" providerId="ADAL" clId="{6A86EDFB-2E2A-4A3B-97C2-4C69DDEFBFDA}" dt="2024-05-03T11:08:37.217" v="2260" actId="164"/>
          <ac:grpSpMkLst>
            <pc:docMk/>
            <pc:sldMk cId="878256077" sldId="321"/>
            <ac:grpSpMk id="120" creationId="{3CC9EC23-063B-4DEC-97F7-E3C5FF30B7D1}"/>
          </ac:grpSpMkLst>
        </pc:grpChg>
        <pc:grpChg chg="add mod">
          <ac:chgData name="רומן גורי" userId="2a425737-0a37-4818-a121-a791e63a5d7b" providerId="ADAL" clId="{6A86EDFB-2E2A-4A3B-97C2-4C69DDEFBFDA}" dt="2024-05-03T11:08:40.917" v="2263" actId="164"/>
          <ac:grpSpMkLst>
            <pc:docMk/>
            <pc:sldMk cId="878256077" sldId="321"/>
            <ac:grpSpMk id="125" creationId="{AA2C3265-1C8E-4B73-B911-269D74433258}"/>
          </ac:grpSpMkLst>
        </pc:grpChg>
        <pc:grpChg chg="add mod">
          <ac:chgData name="רומן גורי" userId="2a425737-0a37-4818-a121-a791e63a5d7b" providerId="ADAL" clId="{6A86EDFB-2E2A-4A3B-97C2-4C69DDEFBFDA}" dt="2024-05-03T11:08:38.516" v="2261" actId="164"/>
          <ac:grpSpMkLst>
            <pc:docMk/>
            <pc:sldMk cId="878256077" sldId="321"/>
            <ac:grpSpMk id="131" creationId="{2C58A016-22B3-45C8-A56C-55C184CDF255}"/>
          </ac:grpSpMkLst>
        </pc:grpChg>
        <pc:grpChg chg="add mod">
          <ac:chgData name="רומן גורי" userId="2a425737-0a37-4818-a121-a791e63a5d7b" providerId="ADAL" clId="{6A86EDFB-2E2A-4A3B-97C2-4C69DDEFBFDA}" dt="2024-05-03T11:17:58.658" v="2573" actId="1038"/>
          <ac:grpSpMkLst>
            <pc:docMk/>
            <pc:sldMk cId="878256077" sldId="321"/>
            <ac:grpSpMk id="138" creationId="{E34D0777-6929-4FDF-A1F7-752ECAE400E4}"/>
          </ac:grpSpMkLst>
        </pc:grpChg>
        <pc:grpChg chg="add mod">
          <ac:chgData name="רומן גורי" userId="2a425737-0a37-4818-a121-a791e63a5d7b" providerId="ADAL" clId="{6A86EDFB-2E2A-4A3B-97C2-4C69DDEFBFDA}" dt="2024-05-03T11:17:58.658" v="2573" actId="1038"/>
          <ac:grpSpMkLst>
            <pc:docMk/>
            <pc:sldMk cId="878256077" sldId="321"/>
            <ac:grpSpMk id="139" creationId="{C088F211-2110-4048-A886-F717A20E302D}"/>
          </ac:grpSpMkLst>
        </pc:grpChg>
        <pc:grpChg chg="add mod">
          <ac:chgData name="רומן גורי" userId="2a425737-0a37-4818-a121-a791e63a5d7b" providerId="ADAL" clId="{6A86EDFB-2E2A-4A3B-97C2-4C69DDEFBFDA}" dt="2024-05-03T11:17:58.658" v="2573" actId="1038"/>
          <ac:grpSpMkLst>
            <pc:docMk/>
            <pc:sldMk cId="878256077" sldId="321"/>
            <ac:grpSpMk id="140" creationId="{4C8BCACA-00F1-4411-875B-BB08379DF4DF}"/>
          </ac:grpSpMkLst>
        </pc:grpChg>
        <pc:grpChg chg="add mod">
          <ac:chgData name="רומן גורי" userId="2a425737-0a37-4818-a121-a791e63a5d7b" providerId="ADAL" clId="{6A86EDFB-2E2A-4A3B-97C2-4C69DDEFBFDA}" dt="2024-05-03T11:17:58.658" v="2573" actId="1038"/>
          <ac:grpSpMkLst>
            <pc:docMk/>
            <pc:sldMk cId="878256077" sldId="321"/>
            <ac:grpSpMk id="141" creationId="{F42850FC-03D2-4026-9117-8BB6CC4D51A8}"/>
          </ac:grpSpMkLst>
        </pc:grpChg>
        <pc:picChg chg="add del mod">
          <ac:chgData name="רומן גורי" userId="2a425737-0a37-4818-a121-a791e63a5d7b" providerId="ADAL" clId="{6A86EDFB-2E2A-4A3B-97C2-4C69DDEFBFDA}" dt="2024-05-03T11:05:06.480" v="2252" actId="478"/>
          <ac:picMkLst>
            <pc:docMk/>
            <pc:sldMk cId="878256077" sldId="321"/>
            <ac:picMk id="123" creationId="{90DE6563-0FA9-4CE5-9858-DA6FD5E04618}"/>
          </ac:picMkLst>
        </pc:picChg>
        <pc:picChg chg="add del mod">
          <ac:chgData name="רומן גורי" userId="2a425737-0a37-4818-a121-a791e63a5d7b" providerId="ADAL" clId="{6A86EDFB-2E2A-4A3B-97C2-4C69DDEFBFDA}" dt="2024-05-03T11:07:52.914" v="2254" actId="478"/>
          <ac:picMkLst>
            <pc:docMk/>
            <pc:sldMk cId="878256077" sldId="321"/>
            <ac:picMk id="135" creationId="{7C7F967B-64B6-406A-A5D5-57EC5185D056}"/>
          </ac:picMkLst>
        </pc:picChg>
        <pc:picChg chg="add mod">
          <ac:chgData name="רומן גורי" userId="2a425737-0a37-4818-a121-a791e63a5d7b" providerId="ADAL" clId="{6A86EDFB-2E2A-4A3B-97C2-4C69DDEFBFDA}" dt="2024-05-03T11:08:39.566" v="2262" actId="164"/>
          <ac:picMkLst>
            <pc:docMk/>
            <pc:sldMk cId="878256077" sldId="321"/>
            <ac:picMk id="137" creationId="{69342002-C590-4443-B75B-0D8A96707B2E}"/>
          </ac:picMkLst>
        </pc:picChg>
        <pc:picChg chg="add del mod">
          <ac:chgData name="רומן גורי" userId="2a425737-0a37-4818-a121-a791e63a5d7b" providerId="ADAL" clId="{6A86EDFB-2E2A-4A3B-97C2-4C69DDEFBFDA}" dt="2024-05-03T11:15:58.861" v="2528" actId="478"/>
          <ac:picMkLst>
            <pc:docMk/>
            <pc:sldMk cId="878256077" sldId="321"/>
            <ac:picMk id="3074" creationId="{9BB970BE-0F57-412C-A97A-EB7B0041E837}"/>
          </ac:picMkLst>
        </pc:picChg>
        <pc:cxnChg chg="add mod">
          <ac:chgData name="רומן גורי" userId="2a425737-0a37-4818-a121-a791e63a5d7b" providerId="ADAL" clId="{6A86EDFB-2E2A-4A3B-97C2-4C69DDEFBFDA}" dt="2024-05-03T11:17:58.658" v="2573" actId="1038"/>
          <ac:cxnSpMkLst>
            <pc:docMk/>
            <pc:sldMk cId="878256077" sldId="321"/>
            <ac:cxnSpMk id="143" creationId="{FA0E5B7A-21D5-4DE1-A5AA-614AC8729A93}"/>
          </ac:cxnSpMkLst>
        </pc:cxnChg>
        <pc:cxnChg chg="add mod">
          <ac:chgData name="רומן גורי" userId="2a425737-0a37-4818-a121-a791e63a5d7b" providerId="ADAL" clId="{6A86EDFB-2E2A-4A3B-97C2-4C69DDEFBFDA}" dt="2024-05-03T11:17:58.658" v="2573" actId="1038"/>
          <ac:cxnSpMkLst>
            <pc:docMk/>
            <pc:sldMk cId="878256077" sldId="321"/>
            <ac:cxnSpMk id="145" creationId="{B77C97B5-38E3-4824-84C9-67CDA7E9EB06}"/>
          </ac:cxnSpMkLst>
        </pc:cxnChg>
        <pc:cxnChg chg="add mod">
          <ac:chgData name="רומן גורי" userId="2a425737-0a37-4818-a121-a791e63a5d7b" providerId="ADAL" clId="{6A86EDFB-2E2A-4A3B-97C2-4C69DDEFBFDA}" dt="2024-05-03T11:17:58.658" v="2573" actId="1038"/>
          <ac:cxnSpMkLst>
            <pc:docMk/>
            <pc:sldMk cId="878256077" sldId="321"/>
            <ac:cxnSpMk id="147" creationId="{36D1A03F-9062-45CA-BB93-D07CAF61895F}"/>
          </ac:cxnSpMkLst>
        </pc:cxnChg>
        <pc:cxnChg chg="add mod">
          <ac:chgData name="רומן גורי" userId="2a425737-0a37-4818-a121-a791e63a5d7b" providerId="ADAL" clId="{6A86EDFB-2E2A-4A3B-97C2-4C69DDEFBFDA}" dt="2024-05-03T11:17:58.658" v="2573" actId="1038"/>
          <ac:cxnSpMkLst>
            <pc:docMk/>
            <pc:sldMk cId="878256077" sldId="321"/>
            <ac:cxnSpMk id="150" creationId="{C3B60AB8-FD14-44AC-8530-94211175333A}"/>
          </ac:cxnSpMkLst>
        </pc:cxnChg>
      </pc:sldChg>
      <pc:sldChg chg="addSp delSp modSp new mod modClrScheme chgLayout">
        <pc:chgData name="רומן גורי" userId="2a425737-0a37-4818-a121-a791e63a5d7b" providerId="ADAL" clId="{6A86EDFB-2E2A-4A3B-97C2-4C69DDEFBFDA}" dt="2024-05-02T15:45:32.214" v="1836" actId="1076"/>
        <pc:sldMkLst>
          <pc:docMk/>
          <pc:sldMk cId="1951744085" sldId="322"/>
        </pc:sldMkLst>
        <pc:spChg chg="del mod ord">
          <ac:chgData name="רומן גורי" userId="2a425737-0a37-4818-a121-a791e63a5d7b" providerId="ADAL" clId="{6A86EDFB-2E2A-4A3B-97C2-4C69DDEFBFDA}" dt="2024-05-02T15:42:01.707" v="1800" actId="700"/>
          <ac:spMkLst>
            <pc:docMk/>
            <pc:sldMk cId="1951744085" sldId="322"/>
            <ac:spMk id="2" creationId="{83CD7328-2F42-4FF1-B188-49E13649191E}"/>
          </ac:spMkLst>
        </pc:spChg>
        <pc:spChg chg="del mod ord">
          <ac:chgData name="רומן גורי" userId="2a425737-0a37-4818-a121-a791e63a5d7b" providerId="ADAL" clId="{6A86EDFB-2E2A-4A3B-97C2-4C69DDEFBFDA}" dt="2024-05-02T15:42:01.707" v="1800" actId="700"/>
          <ac:spMkLst>
            <pc:docMk/>
            <pc:sldMk cId="1951744085" sldId="322"/>
            <ac:spMk id="3" creationId="{6D3D28EF-DE4B-4AE5-8B52-BAE7C218588A}"/>
          </ac:spMkLst>
        </pc:spChg>
        <pc:spChg chg="add mod ord">
          <ac:chgData name="רומן גורי" userId="2a425737-0a37-4818-a121-a791e63a5d7b" providerId="ADAL" clId="{6A86EDFB-2E2A-4A3B-97C2-4C69DDEFBFDA}" dt="2024-05-02T15:42:05.625" v="1812" actId="20577"/>
          <ac:spMkLst>
            <pc:docMk/>
            <pc:sldMk cId="1951744085" sldId="322"/>
            <ac:spMk id="4" creationId="{96AA2889-FC70-457F-AAE7-1381BB634371}"/>
          </ac:spMkLst>
        </pc:spChg>
        <pc:spChg chg="add del mod ord">
          <ac:chgData name="רומן גורי" userId="2a425737-0a37-4818-a121-a791e63a5d7b" providerId="ADAL" clId="{6A86EDFB-2E2A-4A3B-97C2-4C69DDEFBFDA}" dt="2024-05-02T15:43:51.111" v="1813" actId="478"/>
          <ac:spMkLst>
            <pc:docMk/>
            <pc:sldMk cId="1951744085" sldId="322"/>
            <ac:spMk id="5" creationId="{B5124EFD-1365-4705-A9F0-BDDCD912BBF9}"/>
          </ac:spMkLst>
        </pc:spChg>
        <pc:graphicFrameChg chg="add mod modGraphic">
          <ac:chgData name="רומן גורי" userId="2a425737-0a37-4818-a121-a791e63a5d7b" providerId="ADAL" clId="{6A86EDFB-2E2A-4A3B-97C2-4C69DDEFBFDA}" dt="2024-05-02T15:45:32.214" v="1836" actId="1076"/>
          <ac:graphicFrameMkLst>
            <pc:docMk/>
            <pc:sldMk cId="1951744085" sldId="322"/>
            <ac:graphicFrameMk id="6" creationId="{3EF25925-88AE-46AA-8D95-F48358858DFF}"/>
          </ac:graphicFrameMkLst>
        </pc:graphicFrameChg>
      </pc:sldChg>
      <pc:sldChg chg="modSp">
        <pc:chgData name="רומן גורי" userId="2a425737-0a37-4818-a121-a791e63a5d7b" providerId="ADAL" clId="{6A86EDFB-2E2A-4A3B-97C2-4C69DDEFBFDA}" dt="2024-05-23T11:24:10.607" v="2576"/>
        <pc:sldMkLst>
          <pc:docMk/>
          <pc:sldMk cId="2664865610" sldId="340"/>
        </pc:sldMkLst>
        <pc:picChg chg="mod">
          <ac:chgData name="רומן גורי" userId="2a425737-0a37-4818-a121-a791e63a5d7b" providerId="ADAL" clId="{6A86EDFB-2E2A-4A3B-97C2-4C69DDEFBFDA}" dt="2024-05-23T11:24:10.607" v="2576"/>
          <ac:picMkLst>
            <pc:docMk/>
            <pc:sldMk cId="2664865610" sldId="340"/>
            <ac:picMk id="3" creationId="{0735E8F3-3206-F2ED-02BA-064DD1D62FA5}"/>
          </ac:picMkLst>
        </pc:picChg>
      </pc:sldChg>
      <pc:sldMasterChg chg="addSp delSp modSp mod modSldLayout">
        <pc:chgData name="רומן גורי" userId="2a425737-0a37-4818-a121-a791e63a5d7b" providerId="ADAL" clId="{6A86EDFB-2E2A-4A3B-97C2-4C69DDEFBFDA}" dt="2024-05-02T08:21:08.399" v="163" actId="478"/>
        <pc:sldMasterMkLst>
          <pc:docMk/>
          <pc:sldMasterMk cId="0" sldId="2147483683"/>
        </pc:sldMasterMkLst>
        <pc:picChg chg="add del mod">
          <ac:chgData name="רומן גורי" userId="2a425737-0a37-4818-a121-a791e63a5d7b" providerId="ADAL" clId="{6A86EDFB-2E2A-4A3B-97C2-4C69DDEFBFDA}" dt="2024-05-02T08:21:08.399" v="163" actId="478"/>
          <ac:picMkLst>
            <pc:docMk/>
            <pc:sldMasterMk cId="0" sldId="2147483683"/>
            <ac:picMk id="3" creationId="{BECF69BD-7B14-47C1-941E-53E06CC8C06B}"/>
          </ac:picMkLst>
        </pc:picChg>
        <pc:picChg chg="add del mod">
          <ac:chgData name="רומן גורי" userId="2a425737-0a37-4818-a121-a791e63a5d7b" providerId="ADAL" clId="{6A86EDFB-2E2A-4A3B-97C2-4C69DDEFBFDA}" dt="2024-05-02T08:14:41.771" v="143"/>
          <ac:picMkLst>
            <pc:docMk/>
            <pc:sldMasterMk cId="0" sldId="2147483683"/>
            <ac:picMk id="4" creationId="{44E9301A-F78C-48B9-93EB-12EF92968DAE}"/>
          </ac:picMkLst>
        </pc:picChg>
        <pc:sldLayoutChg chg="addSp delSp modSp mod">
          <pc:chgData name="רומן גורי" userId="2a425737-0a37-4818-a121-a791e63a5d7b" providerId="ADAL" clId="{6A86EDFB-2E2A-4A3B-97C2-4C69DDEFBFDA}" dt="2024-05-02T08:17:51.019" v="153" actId="478"/>
          <pc:sldLayoutMkLst>
            <pc:docMk/>
            <pc:sldMasterMk cId="0" sldId="2147483683"/>
            <pc:sldLayoutMk cId="0" sldId="2147483648"/>
          </pc:sldLayoutMkLst>
          <pc:spChg chg="add del">
            <ac:chgData name="רומן גורי" userId="2a425737-0a37-4818-a121-a791e63a5d7b" providerId="ADAL" clId="{6A86EDFB-2E2A-4A3B-97C2-4C69DDEFBFDA}" dt="2024-05-02T08:11:10.217" v="109" actId="11529"/>
            <ac:spMkLst>
              <pc:docMk/>
              <pc:sldMasterMk cId="0" sldId="2147483683"/>
              <pc:sldLayoutMk cId="0" sldId="2147483648"/>
              <ac:spMk id="2" creationId="{6525FEE2-1194-4EA0-B285-A3F2A5ECFF5A}"/>
            </ac:spMkLst>
          </pc:spChg>
          <pc:spChg chg="add del mod">
            <ac:chgData name="רומן גורי" userId="2a425737-0a37-4818-a121-a791e63a5d7b" providerId="ADAL" clId="{6A86EDFB-2E2A-4A3B-97C2-4C69DDEFBFDA}" dt="2024-05-02T08:11:38.939" v="114" actId="478"/>
            <ac:spMkLst>
              <pc:docMk/>
              <pc:sldMasterMk cId="0" sldId="2147483683"/>
              <pc:sldLayoutMk cId="0" sldId="2147483648"/>
              <ac:spMk id="3" creationId="{65DE9434-0DF0-41E9-A00E-D5450CAE62C4}"/>
            </ac:spMkLst>
          </pc:spChg>
          <pc:spChg chg="add del">
            <ac:chgData name="רומן גורי" userId="2a425737-0a37-4818-a121-a791e63a5d7b" providerId="ADAL" clId="{6A86EDFB-2E2A-4A3B-97C2-4C69DDEFBFDA}" dt="2024-05-02T08:16:36.441" v="148" actId="11529"/>
            <ac:spMkLst>
              <pc:docMk/>
              <pc:sldMasterMk cId="0" sldId="2147483683"/>
              <pc:sldLayoutMk cId="0" sldId="2147483648"/>
              <ac:spMk id="4" creationId="{62C72633-55D9-4B94-B3DD-2A35F86D3CFB}"/>
            </ac:spMkLst>
          </pc:spChg>
          <pc:spChg chg="add del mod">
            <ac:chgData name="רומן גורי" userId="2a425737-0a37-4818-a121-a791e63a5d7b" providerId="ADAL" clId="{6A86EDFB-2E2A-4A3B-97C2-4C69DDEFBFDA}" dt="2024-05-02T08:17:51.019" v="153" actId="478"/>
            <ac:spMkLst>
              <pc:docMk/>
              <pc:sldMasterMk cId="0" sldId="2147483683"/>
              <pc:sldLayoutMk cId="0" sldId="2147483648"/>
              <ac:spMk id="5" creationId="{B61AC926-6898-41F2-87B0-3070985F3501}"/>
            </ac:spMkLst>
          </pc:spChg>
          <pc:picChg chg="add del mod">
            <ac:chgData name="רומן גורי" userId="2a425737-0a37-4818-a121-a791e63a5d7b" providerId="ADAL" clId="{6A86EDFB-2E2A-4A3B-97C2-4C69DDEFBFDA}" dt="2024-05-02T08:13:31.189" v="141" actId="21"/>
            <ac:picMkLst>
              <pc:docMk/>
              <pc:sldMasterMk cId="0" sldId="2147483683"/>
              <pc:sldLayoutMk cId="0" sldId="2147483648"/>
              <ac:picMk id="31" creationId="{1AF8BDFB-1FE7-4171-A4F8-B390EDECE463}"/>
            </ac:picMkLst>
          </pc:picChg>
        </pc:sldLayoutChg>
        <pc:sldLayoutChg chg="addSp delSp modSp">
          <pc:chgData name="רומן גורי" userId="2a425737-0a37-4818-a121-a791e63a5d7b" providerId="ADAL" clId="{6A86EDFB-2E2A-4A3B-97C2-4C69DDEFBFDA}" dt="2024-05-02T08:17:45.313" v="152"/>
          <pc:sldLayoutMkLst>
            <pc:docMk/>
            <pc:sldMasterMk cId="0" sldId="2147483683"/>
            <pc:sldLayoutMk cId="0" sldId="2147483649"/>
          </pc:sldLayoutMkLst>
          <pc:spChg chg="add del mod">
            <ac:chgData name="רומן גורי" userId="2a425737-0a37-4818-a121-a791e63a5d7b" providerId="ADAL" clId="{6A86EDFB-2E2A-4A3B-97C2-4C69DDEFBFDA}" dt="2024-05-02T08:17:45.313" v="152"/>
            <ac:spMkLst>
              <pc:docMk/>
              <pc:sldMasterMk cId="0" sldId="2147483683"/>
              <pc:sldLayoutMk cId="0" sldId="2147483649"/>
              <ac:spMk id="20" creationId="{C87ED0EC-59AD-4256-BE6E-A96BC44D0093}"/>
            </ac:spMkLst>
          </pc:spChg>
          <pc:picChg chg="add del mod">
            <ac:chgData name="רומן גורי" userId="2a425737-0a37-4818-a121-a791e63a5d7b" providerId="ADAL" clId="{6A86EDFB-2E2A-4A3B-97C2-4C69DDEFBFDA}" dt="2024-05-02T08:13:28.078" v="137"/>
            <ac:picMkLst>
              <pc:docMk/>
              <pc:sldMasterMk cId="0" sldId="2147483683"/>
              <pc:sldLayoutMk cId="0" sldId="2147483649"/>
              <ac:picMk id="19" creationId="{60EF7964-9D5A-406D-B258-CA6DDA068312}"/>
            </ac:picMkLst>
          </pc:picChg>
        </pc:sldLayoutChg>
        <pc:sldLayoutChg chg="addSp delSp modSp">
          <pc:chgData name="רומן גורי" userId="2a425737-0a37-4818-a121-a791e63a5d7b" providerId="ADAL" clId="{6A86EDFB-2E2A-4A3B-97C2-4C69DDEFBFDA}" dt="2024-05-02T08:13:26.931" v="136"/>
          <pc:sldLayoutMkLst>
            <pc:docMk/>
            <pc:sldMasterMk cId="0" sldId="2147483683"/>
            <pc:sldLayoutMk cId="0" sldId="2147483650"/>
          </pc:sldLayoutMkLst>
          <pc:picChg chg="add del mod">
            <ac:chgData name="רומן גורי" userId="2a425737-0a37-4818-a121-a791e63a5d7b" providerId="ADAL" clId="{6A86EDFB-2E2A-4A3B-97C2-4C69DDEFBFDA}" dt="2024-05-02T08:13:26.931" v="136"/>
            <ac:picMkLst>
              <pc:docMk/>
              <pc:sldMasterMk cId="0" sldId="2147483683"/>
              <pc:sldLayoutMk cId="0" sldId="2147483650"/>
              <ac:picMk id="20" creationId="{2D4FCF71-5A1A-4521-B054-608150B1C4A9}"/>
            </ac:picMkLst>
          </pc:picChg>
        </pc:sldLayoutChg>
        <pc:sldLayoutChg chg="addSp delSp modSp">
          <pc:chgData name="רומן גורי" userId="2a425737-0a37-4818-a121-a791e63a5d7b" providerId="ADAL" clId="{6A86EDFB-2E2A-4A3B-97C2-4C69DDEFBFDA}" dt="2024-05-02T08:13:25.422" v="135"/>
          <pc:sldLayoutMkLst>
            <pc:docMk/>
            <pc:sldMasterMk cId="0" sldId="2147483683"/>
            <pc:sldLayoutMk cId="0" sldId="2147483651"/>
          </pc:sldLayoutMkLst>
          <pc:picChg chg="add del mod">
            <ac:chgData name="רומן גורי" userId="2a425737-0a37-4818-a121-a791e63a5d7b" providerId="ADAL" clId="{6A86EDFB-2E2A-4A3B-97C2-4C69DDEFBFDA}" dt="2024-05-02T08:13:25.422" v="135"/>
            <ac:picMkLst>
              <pc:docMk/>
              <pc:sldMasterMk cId="0" sldId="2147483683"/>
              <pc:sldLayoutMk cId="0" sldId="2147483651"/>
              <ac:picMk id="24" creationId="{DE4039D0-4B45-4BA2-9B7B-CA31BCA9D0DC}"/>
            </ac:picMkLst>
          </pc:picChg>
        </pc:sldLayoutChg>
        <pc:sldLayoutChg chg="addSp delSp modSp">
          <pc:chgData name="רומן גורי" userId="2a425737-0a37-4818-a121-a791e63a5d7b" providerId="ADAL" clId="{6A86EDFB-2E2A-4A3B-97C2-4C69DDEFBFDA}" dt="2024-05-02T08:13:24.558" v="134"/>
          <pc:sldLayoutMkLst>
            <pc:docMk/>
            <pc:sldMasterMk cId="0" sldId="2147483683"/>
            <pc:sldLayoutMk cId="0" sldId="2147483652"/>
          </pc:sldLayoutMkLst>
          <pc:picChg chg="add del mod">
            <ac:chgData name="רומן גורי" userId="2a425737-0a37-4818-a121-a791e63a5d7b" providerId="ADAL" clId="{6A86EDFB-2E2A-4A3B-97C2-4C69DDEFBFDA}" dt="2024-05-02T08:13:24.558" v="134"/>
            <ac:picMkLst>
              <pc:docMk/>
              <pc:sldMasterMk cId="0" sldId="2147483683"/>
              <pc:sldLayoutMk cId="0" sldId="2147483652"/>
              <ac:picMk id="12" creationId="{75871F5B-D5B4-4E3F-920E-EBD62F96A735}"/>
            </ac:picMkLst>
          </pc:picChg>
        </pc:sldLayoutChg>
        <pc:sldLayoutChg chg="addSp delSp modSp">
          <pc:chgData name="רומן גורי" userId="2a425737-0a37-4818-a121-a791e63a5d7b" providerId="ADAL" clId="{6A86EDFB-2E2A-4A3B-97C2-4C69DDEFBFDA}" dt="2024-05-02T08:13:24.014" v="133"/>
          <pc:sldLayoutMkLst>
            <pc:docMk/>
            <pc:sldMasterMk cId="0" sldId="2147483683"/>
            <pc:sldLayoutMk cId="0" sldId="2147483653"/>
          </pc:sldLayoutMkLst>
          <pc:picChg chg="add del mod">
            <ac:chgData name="רומן גורי" userId="2a425737-0a37-4818-a121-a791e63a5d7b" providerId="ADAL" clId="{6A86EDFB-2E2A-4A3B-97C2-4C69DDEFBFDA}" dt="2024-05-02T08:13:24.014" v="133"/>
            <ac:picMkLst>
              <pc:docMk/>
              <pc:sldMasterMk cId="0" sldId="2147483683"/>
              <pc:sldLayoutMk cId="0" sldId="2147483653"/>
              <ac:picMk id="16" creationId="{DA1887F3-F309-4EA9-A1AC-B347553168E7}"/>
            </ac:picMkLst>
          </pc:picChg>
        </pc:sldLayoutChg>
        <pc:sldLayoutChg chg="addSp delSp modSp">
          <pc:chgData name="רומן גורי" userId="2a425737-0a37-4818-a121-a791e63a5d7b" providerId="ADAL" clId="{6A86EDFB-2E2A-4A3B-97C2-4C69DDEFBFDA}" dt="2024-05-02T08:13:23.206" v="132"/>
          <pc:sldLayoutMkLst>
            <pc:docMk/>
            <pc:sldMasterMk cId="0" sldId="2147483683"/>
            <pc:sldLayoutMk cId="0" sldId="2147483654"/>
          </pc:sldLayoutMkLst>
          <pc:picChg chg="add del mod">
            <ac:chgData name="רומן גורי" userId="2a425737-0a37-4818-a121-a791e63a5d7b" providerId="ADAL" clId="{6A86EDFB-2E2A-4A3B-97C2-4C69DDEFBFDA}" dt="2024-05-02T08:13:23.206" v="132"/>
            <ac:picMkLst>
              <pc:docMk/>
              <pc:sldMasterMk cId="0" sldId="2147483683"/>
              <pc:sldLayoutMk cId="0" sldId="2147483654"/>
              <ac:picMk id="20" creationId="{2B19F571-0042-43B4-B306-3DF554927B29}"/>
            </ac:picMkLst>
          </pc:picChg>
        </pc:sldLayoutChg>
      </pc:sldMasterChg>
      <pc:sldMasterChg chg="new del mod addSldLayout delSldLayout">
        <pc:chgData name="רומן גורי" userId="2a425737-0a37-4818-a121-a791e63a5d7b" providerId="ADAL" clId="{6A86EDFB-2E2A-4A3B-97C2-4C69DDEFBFDA}" dt="2024-05-02T08:15:57.524" v="147" actId="6938"/>
        <pc:sldMasterMkLst>
          <pc:docMk/>
          <pc:sldMasterMk cId="302355548" sldId="2147483685"/>
        </pc:sldMasterMkLst>
        <pc:sldLayoutChg chg="new del replId">
          <pc:chgData name="רומן גורי" userId="2a425737-0a37-4818-a121-a791e63a5d7b" providerId="ADAL" clId="{6A86EDFB-2E2A-4A3B-97C2-4C69DDEFBFDA}" dt="2024-05-02T08:15:57.524" v="147" actId="6938"/>
          <pc:sldLayoutMkLst>
            <pc:docMk/>
            <pc:sldMasterMk cId="302355548" sldId="2147483685"/>
            <pc:sldLayoutMk cId="1328321603" sldId="2147483686"/>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3323835729" sldId="2147483687"/>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580760990" sldId="2147483688"/>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622322288" sldId="2147483689"/>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317046161" sldId="2147483690"/>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2001767386" sldId="2147483691"/>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4081606264" sldId="2147483692"/>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1194710120" sldId="2147483693"/>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1620543496" sldId="2147483694"/>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1803010372" sldId="2147483695"/>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3077566602" sldId="2147483696"/>
          </pc:sldLayoutMkLst>
        </pc:sldLayoutChg>
      </pc:sldMasterChg>
      <pc:sldMasterChg chg="new del mod addSldLayout delSldLayout">
        <pc:chgData name="רומן גורי" userId="2a425737-0a37-4818-a121-a791e63a5d7b" providerId="ADAL" clId="{6A86EDFB-2E2A-4A3B-97C2-4C69DDEFBFDA}" dt="2024-05-02T08:14:59.868" v="145" actId="6938"/>
        <pc:sldMasterMkLst>
          <pc:docMk/>
          <pc:sldMasterMk cId="1423619860" sldId="2147483685"/>
        </pc:sldMasterMkLst>
        <pc:sldLayoutChg chg="new del replId">
          <pc:chgData name="רומן גורי" userId="2a425737-0a37-4818-a121-a791e63a5d7b" providerId="ADAL" clId="{6A86EDFB-2E2A-4A3B-97C2-4C69DDEFBFDA}" dt="2024-05-02T08:14:59.868" v="145" actId="6938"/>
          <pc:sldLayoutMkLst>
            <pc:docMk/>
            <pc:sldMasterMk cId="1423619860" sldId="2147483685"/>
            <pc:sldLayoutMk cId="1736184241" sldId="2147483686"/>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17965479" sldId="2147483687"/>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1605169061" sldId="2147483688"/>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957489016" sldId="2147483689"/>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787894337" sldId="2147483690"/>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3606805172" sldId="2147483691"/>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3070811877" sldId="2147483692"/>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928591069" sldId="2147483693"/>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1653973490" sldId="2147483694"/>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724385511" sldId="2147483695"/>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017396173" sldId="2147483696"/>
          </pc:sldLayoutMkLst>
        </pc:sldLayoutChg>
      </pc:sldMasterChg>
    </pc:docChg>
  </pc:docChgLst>
  <pc:docChgLst>
    <pc:chgData name="רומן גורי" userId="S::roman.gury@e.braude.ac.il::2a425737-0a37-4818-a121-a791e63a5d7b" providerId="AD" clId="Web-{20DFC749-7ECF-4799-717B-AB520F425CEC}"/>
    <pc:docChg chg="modSld">
      <pc:chgData name="רומן גורי" userId="S::roman.gury@e.braude.ac.il::2a425737-0a37-4818-a121-a791e63a5d7b" providerId="AD" clId="Web-{20DFC749-7ECF-4799-717B-AB520F425CEC}" dt="2024-05-21T16:05:16.308" v="86" actId="1076"/>
      <pc:docMkLst>
        <pc:docMk/>
      </pc:docMkLst>
      <pc:sldChg chg="addSp delSp modSp">
        <pc:chgData name="רומן גורי" userId="S::roman.gury@e.braude.ac.il::2a425737-0a37-4818-a121-a791e63a5d7b" providerId="AD" clId="Web-{20DFC749-7ECF-4799-717B-AB520F425CEC}" dt="2024-05-21T16:05:16.308" v="86" actId="1076"/>
        <pc:sldMkLst>
          <pc:docMk/>
          <pc:sldMk cId="3327969316" sldId="337"/>
        </pc:sldMkLst>
        <pc:spChg chg="del mod">
          <ac:chgData name="רומן גורי" userId="S::roman.gury@e.braude.ac.il::2a425737-0a37-4818-a121-a791e63a5d7b" providerId="AD" clId="Web-{20DFC749-7ECF-4799-717B-AB520F425CEC}" dt="2024-05-21T15:09:34.707" v="8"/>
          <ac:spMkLst>
            <pc:docMk/>
            <pc:sldMk cId="3327969316" sldId="337"/>
            <ac:spMk id="6" creationId="{1C384275-B51F-56B4-83EB-D45C5221B450}"/>
          </ac:spMkLst>
        </pc:spChg>
        <pc:spChg chg="add del mod">
          <ac:chgData name="רומן גורי" userId="S::roman.gury@e.braude.ac.il::2a425737-0a37-4818-a121-a791e63a5d7b" providerId="AD" clId="Web-{20DFC749-7ECF-4799-717B-AB520F425CEC}" dt="2024-05-21T15:21:32.122" v="64"/>
          <ac:spMkLst>
            <pc:docMk/>
            <pc:sldMk cId="3327969316" sldId="337"/>
            <ac:spMk id="7" creationId="{D0402377-E561-5331-3719-E96E8D9C9BE5}"/>
          </ac:spMkLst>
        </pc:spChg>
        <pc:spChg chg="add mod">
          <ac:chgData name="רומן גורי" userId="S::roman.gury@e.braude.ac.il::2a425737-0a37-4818-a121-a791e63a5d7b" providerId="AD" clId="Web-{20DFC749-7ECF-4799-717B-AB520F425CEC}" dt="2024-05-21T15:22:54.628" v="76" actId="20577"/>
          <ac:spMkLst>
            <pc:docMk/>
            <pc:sldMk cId="3327969316" sldId="337"/>
            <ac:spMk id="16" creationId="{3C5F5E17-57E9-2AA0-943F-33BFAD8F8109}"/>
          </ac:spMkLst>
        </pc:spChg>
        <pc:grpChg chg="add del mod">
          <ac:chgData name="רומן גורי" userId="S::roman.gury@e.braude.ac.il::2a425737-0a37-4818-a121-a791e63a5d7b" providerId="AD" clId="Web-{20DFC749-7ECF-4799-717B-AB520F425CEC}" dt="2024-05-21T15:21:35.810" v="65"/>
          <ac:grpSpMkLst>
            <pc:docMk/>
            <pc:sldMk cId="3327969316" sldId="337"/>
            <ac:grpSpMk id="3" creationId="{B318AA6B-7EC5-F65C-D978-00077C67E539}"/>
          </ac:grpSpMkLst>
        </pc:grpChg>
        <pc:grpChg chg="mod topLvl">
          <ac:chgData name="רומן גורי" userId="S::roman.gury@e.braude.ac.il::2a425737-0a37-4818-a121-a791e63a5d7b" providerId="AD" clId="Web-{20DFC749-7ECF-4799-717B-AB520F425CEC}" dt="2024-05-21T15:21:35.810" v="65"/>
          <ac:grpSpMkLst>
            <pc:docMk/>
            <pc:sldMk cId="3327969316" sldId="337"/>
            <ac:grpSpMk id="15" creationId="{AFBFC7D3-234C-F611-E5AA-22054574F156}"/>
          </ac:grpSpMkLst>
        </pc:grpChg>
        <pc:picChg chg="add mod ord topLvl modCrop">
          <ac:chgData name="רומן גורי" userId="S::roman.gury@e.braude.ac.il::2a425737-0a37-4818-a121-a791e63a5d7b" providerId="AD" clId="Web-{20DFC749-7ECF-4799-717B-AB520F425CEC}" dt="2024-05-21T15:21:53.999" v="67"/>
          <ac:picMkLst>
            <pc:docMk/>
            <pc:sldMk cId="3327969316" sldId="337"/>
            <ac:picMk id="2" creationId="{E014F74F-5995-48D3-D4D4-F9044B4CA704}"/>
          </ac:picMkLst>
        </pc:picChg>
        <pc:picChg chg="add mod">
          <ac:chgData name="רומן גורי" userId="S::roman.gury@e.braude.ac.il::2a425737-0a37-4818-a121-a791e63a5d7b" providerId="AD" clId="Web-{20DFC749-7ECF-4799-717B-AB520F425CEC}" dt="2024-05-21T16:05:16.308" v="86" actId="1076"/>
          <ac:picMkLst>
            <pc:docMk/>
            <pc:sldMk cId="3327969316" sldId="337"/>
            <ac:picMk id="3" creationId="{E29FBABD-7337-B308-698A-5D64EC109451}"/>
          </ac:picMkLst>
        </pc:picChg>
        <pc:picChg chg="mod topLvl">
          <ac:chgData name="רומן גורי" userId="S::roman.gury@e.braude.ac.il::2a425737-0a37-4818-a121-a791e63a5d7b" providerId="AD" clId="Web-{20DFC749-7ECF-4799-717B-AB520F425CEC}" dt="2024-05-21T15:21:35.810" v="65"/>
          <ac:picMkLst>
            <pc:docMk/>
            <pc:sldMk cId="3327969316" sldId="337"/>
            <ac:picMk id="4" creationId="{A23D2C03-A188-C673-9013-8A0F6FC3C693}"/>
          </ac:picMkLst>
        </pc:picChg>
        <pc:picChg chg="mod topLvl">
          <ac:chgData name="רומן גורי" userId="S::roman.gury@e.braude.ac.il::2a425737-0a37-4818-a121-a791e63a5d7b" providerId="AD" clId="Web-{20DFC749-7ECF-4799-717B-AB520F425CEC}" dt="2024-05-21T15:21:35.810" v="65"/>
          <ac:picMkLst>
            <pc:docMk/>
            <pc:sldMk cId="3327969316" sldId="337"/>
            <ac:picMk id="8" creationId="{022787DE-FC70-215A-17A3-83D003917153}"/>
          </ac:picMkLst>
        </pc:picChg>
        <pc:picChg chg="del mod topLvl">
          <ac:chgData name="רומן גורי" userId="S::roman.gury@e.braude.ac.il::2a425737-0a37-4818-a121-a791e63a5d7b" providerId="AD" clId="Web-{20DFC749-7ECF-4799-717B-AB520F425CEC}" dt="2024-05-21T16:05:13.573" v="85"/>
          <ac:picMkLst>
            <pc:docMk/>
            <pc:sldMk cId="3327969316" sldId="337"/>
            <ac:picMk id="9" creationId="{1F627D8C-513E-D234-9CA8-A2FB339EE67C}"/>
          </ac:picMkLst>
        </pc:picChg>
        <pc:cxnChg chg="add del mod">
          <ac:chgData name="רומן גורי" userId="S::roman.gury@e.braude.ac.il::2a425737-0a37-4818-a121-a791e63a5d7b" providerId="AD" clId="Web-{20DFC749-7ECF-4799-717B-AB520F425CEC}" dt="2024-05-21T15:20:52.494" v="57"/>
          <ac:cxnSpMkLst>
            <pc:docMk/>
            <pc:sldMk cId="3327969316" sldId="337"/>
            <ac:cxnSpMk id="5" creationId="{09CB5A93-173C-8AD7-2E2C-2961508272DA}"/>
          </ac:cxnSpMkLst>
        </pc:cxnChg>
      </pc:sldChg>
    </pc:docChg>
  </pc:docChgLst>
  <pc:docChgLst>
    <pc:chgData name="רומן גורי" userId="S::roman.gury@e.braude.ac.il::2a425737-0a37-4818-a121-a791e63a5d7b" providerId="AD" clId="Web-{0C0449D6-B2D9-1AF2-8014-1E276D20308C}"/>
    <pc:docChg chg="modSld">
      <pc:chgData name="רומן גורי" userId="S::roman.gury@e.braude.ac.il::2a425737-0a37-4818-a121-a791e63a5d7b" providerId="AD" clId="Web-{0C0449D6-B2D9-1AF2-8014-1E276D20308C}" dt="2024-05-20T18:06:08.775" v="512" actId="1076"/>
      <pc:docMkLst>
        <pc:docMk/>
      </pc:docMkLst>
      <pc:sldChg chg="modNotes">
        <pc:chgData name="רומן גורי" userId="S::roman.gury@e.braude.ac.il::2a425737-0a37-4818-a121-a791e63a5d7b" providerId="AD" clId="Web-{0C0449D6-B2D9-1AF2-8014-1E276D20308C}" dt="2024-05-20T17:24:41.410" v="86"/>
        <pc:sldMkLst>
          <pc:docMk/>
          <pc:sldMk cId="1923696214" sldId="312"/>
        </pc:sldMkLst>
      </pc:sldChg>
      <pc:sldChg chg="modSp modNotes">
        <pc:chgData name="רומן גורי" userId="S::roman.gury@e.braude.ac.il::2a425737-0a37-4818-a121-a791e63a5d7b" providerId="AD" clId="Web-{0C0449D6-B2D9-1AF2-8014-1E276D20308C}" dt="2024-05-20T17:49:32.757" v="443"/>
        <pc:sldMkLst>
          <pc:docMk/>
          <pc:sldMk cId="2049361806" sldId="313"/>
        </pc:sldMkLst>
        <pc:spChg chg="mod">
          <ac:chgData name="רומן גורי" userId="S::roman.gury@e.braude.ac.il::2a425737-0a37-4818-a121-a791e63a5d7b" providerId="AD" clId="Web-{0C0449D6-B2D9-1AF2-8014-1E276D20308C}" dt="2024-05-20T17:27:22.978" v="123" actId="20577"/>
          <ac:spMkLst>
            <pc:docMk/>
            <pc:sldMk cId="2049361806" sldId="313"/>
            <ac:spMk id="6" creationId="{5E935FCF-FB92-4DDA-BDC7-0EC5177E4EB0}"/>
          </ac:spMkLst>
        </pc:spChg>
      </pc:sldChg>
      <pc:sldChg chg="addSp delSp modSp">
        <pc:chgData name="רומן גורי" userId="S::roman.gury@e.braude.ac.il::2a425737-0a37-4818-a121-a791e63a5d7b" providerId="AD" clId="Web-{0C0449D6-B2D9-1AF2-8014-1E276D20308C}" dt="2024-05-20T18:06:08.775" v="512" actId="1076"/>
        <pc:sldMkLst>
          <pc:docMk/>
          <pc:sldMk cId="1446140643" sldId="332"/>
        </pc:sldMkLst>
        <pc:spChg chg="mod">
          <ac:chgData name="רומן גורי" userId="S::roman.gury@e.braude.ac.il::2a425737-0a37-4818-a121-a791e63a5d7b" providerId="AD" clId="Web-{0C0449D6-B2D9-1AF2-8014-1E276D20308C}" dt="2024-05-20T17:52:50.920" v="500" actId="20577"/>
          <ac:spMkLst>
            <pc:docMk/>
            <pc:sldMk cId="1446140643" sldId="332"/>
            <ac:spMk id="5" creationId="{C97B49BC-0C5B-B6E0-27B6-D75461D4E7DD}"/>
          </ac:spMkLst>
        </pc:spChg>
        <pc:picChg chg="add del mod">
          <ac:chgData name="רומן גורי" userId="S::roman.gury@e.braude.ac.il::2a425737-0a37-4818-a121-a791e63a5d7b" providerId="AD" clId="Web-{0C0449D6-B2D9-1AF2-8014-1E276D20308C}" dt="2024-05-20T17:57:02.444" v="502"/>
          <ac:picMkLst>
            <pc:docMk/>
            <pc:sldMk cId="1446140643" sldId="332"/>
            <ac:picMk id="2" creationId="{D4297FA5-5D31-1349-071B-ABBAD5AC1ABD}"/>
          </ac:picMkLst>
        </pc:picChg>
        <pc:picChg chg="add del mod">
          <ac:chgData name="רומן גורי" userId="S::roman.gury@e.braude.ac.il::2a425737-0a37-4818-a121-a791e63a5d7b" providerId="AD" clId="Web-{0C0449D6-B2D9-1AF2-8014-1E276D20308C}" dt="2024-05-20T17:57:15.226" v="504"/>
          <ac:picMkLst>
            <pc:docMk/>
            <pc:sldMk cId="1446140643" sldId="332"/>
            <ac:picMk id="3" creationId="{CEDFFCFE-9FE0-823D-0EF2-C83FD4028BCB}"/>
          </ac:picMkLst>
        </pc:picChg>
        <pc:picChg chg="add del mod">
          <ac:chgData name="רומן גורי" userId="S::roman.gury@e.braude.ac.il::2a425737-0a37-4818-a121-a791e63a5d7b" providerId="AD" clId="Web-{0C0449D6-B2D9-1AF2-8014-1E276D20308C}" dt="2024-05-20T18:04:29.553" v="508"/>
          <ac:picMkLst>
            <pc:docMk/>
            <pc:sldMk cId="1446140643" sldId="332"/>
            <ac:picMk id="6" creationId="{29C7CA41-88C2-9482-4C3A-66B9D08C391B}"/>
          </ac:picMkLst>
        </pc:picChg>
        <pc:picChg chg="add mod">
          <ac:chgData name="רומן גורי" userId="S::roman.gury@e.braude.ac.il::2a425737-0a37-4818-a121-a791e63a5d7b" providerId="AD" clId="Web-{0C0449D6-B2D9-1AF2-8014-1E276D20308C}" dt="2024-05-20T18:06:08.775" v="512" actId="1076"/>
          <ac:picMkLst>
            <pc:docMk/>
            <pc:sldMk cId="1446140643" sldId="332"/>
            <ac:picMk id="7" creationId="{CA69AAA6-EBA6-742E-601A-E8E1B11DE385}"/>
          </ac:picMkLst>
        </pc:picChg>
      </pc:sldChg>
    </pc:docChg>
  </pc:docChgLst>
  <pc:docChgLst>
    <pc:chgData name="אוניל פאנקר" userId="S::oneill.panker@e.braude.ac.il::d69db3a9-31c2-40ab-9a51-209639d0b7d5" providerId="AD" clId="Web-{A03690D1-DF6D-7D8D-40A0-5DF3738B63E2}"/>
    <pc:docChg chg="addSld modSld sldOrd">
      <pc:chgData name="אוניל פאנקר" userId="S::oneill.panker@e.braude.ac.il::d69db3a9-31c2-40ab-9a51-209639d0b7d5" providerId="AD" clId="Web-{A03690D1-DF6D-7D8D-40A0-5DF3738B63E2}" dt="2024-09-18T09:49:08.369" v="79"/>
      <pc:docMkLst>
        <pc:docMk/>
      </pc:docMkLst>
      <pc:sldChg chg="addSp modSp">
        <pc:chgData name="אוניל פאנקר" userId="S::oneill.panker@e.braude.ac.il::d69db3a9-31c2-40ab-9a51-209639d0b7d5" providerId="AD" clId="Web-{A03690D1-DF6D-7D8D-40A0-5DF3738B63E2}" dt="2024-09-18T08:54:45.744" v="6" actId="20577"/>
        <pc:sldMkLst>
          <pc:docMk/>
          <pc:sldMk cId="1923696214" sldId="312"/>
        </pc:sldMkLst>
        <pc:spChg chg="add mod">
          <ac:chgData name="אוניל פאנקר" userId="S::oneill.panker@e.braude.ac.il::d69db3a9-31c2-40ab-9a51-209639d0b7d5" providerId="AD" clId="Web-{A03690D1-DF6D-7D8D-40A0-5DF3738B63E2}" dt="2024-09-18T08:54:45.744" v="6" actId="20577"/>
          <ac:spMkLst>
            <pc:docMk/>
            <pc:sldMk cId="1923696214" sldId="312"/>
            <ac:spMk id="3" creationId="{FFDF1027-7647-B570-63AA-8EEFAEE8AFCE}"/>
          </ac:spMkLst>
        </pc:spChg>
      </pc:sldChg>
      <pc:sldChg chg="addSp modSp">
        <pc:chgData name="אוניל פאנקר" userId="S::oneill.panker@e.braude.ac.il::d69db3a9-31c2-40ab-9a51-209639d0b7d5" providerId="AD" clId="Web-{A03690D1-DF6D-7D8D-40A0-5DF3738B63E2}" dt="2024-09-18T08:54:34.869" v="4" actId="20577"/>
        <pc:sldMkLst>
          <pc:docMk/>
          <pc:sldMk cId="4250358172" sldId="318"/>
        </pc:sldMkLst>
        <pc:spChg chg="add mod">
          <ac:chgData name="אוניל פאנקר" userId="S::oneill.panker@e.braude.ac.il::d69db3a9-31c2-40ab-9a51-209639d0b7d5" providerId="AD" clId="Web-{A03690D1-DF6D-7D8D-40A0-5DF3738B63E2}" dt="2024-09-18T08:54:34.869" v="4" actId="20577"/>
          <ac:spMkLst>
            <pc:docMk/>
            <pc:sldMk cId="4250358172" sldId="318"/>
            <ac:spMk id="3" creationId="{69A166DF-85FC-3F73-6305-3EE9CF460A01}"/>
          </ac:spMkLst>
        </pc:spChg>
      </pc:sldChg>
      <pc:sldChg chg="addSp modSp">
        <pc:chgData name="אוניל פאנקר" userId="S::oneill.panker@e.braude.ac.il::d69db3a9-31c2-40ab-9a51-209639d0b7d5" providerId="AD" clId="Web-{A03690D1-DF6D-7D8D-40A0-5DF3738B63E2}" dt="2024-09-18T08:54:51.104" v="8" actId="20577"/>
        <pc:sldMkLst>
          <pc:docMk/>
          <pc:sldMk cId="3604271455" sldId="323"/>
        </pc:sldMkLst>
        <pc:spChg chg="add mod">
          <ac:chgData name="אוניל פאנקר" userId="S::oneill.panker@e.braude.ac.il::d69db3a9-31c2-40ab-9a51-209639d0b7d5" providerId="AD" clId="Web-{A03690D1-DF6D-7D8D-40A0-5DF3738B63E2}" dt="2024-09-18T08:54:51.104" v="8" actId="20577"/>
          <ac:spMkLst>
            <pc:docMk/>
            <pc:sldMk cId="3604271455" sldId="323"/>
            <ac:spMk id="3" creationId="{1F5740BA-B5A8-0DB7-795D-4C1D9330AB46}"/>
          </ac:spMkLst>
        </pc:spChg>
      </pc:sldChg>
      <pc:sldChg chg="addSp modSp">
        <pc:chgData name="אוניל פאנקר" userId="S::oneill.panker@e.braude.ac.il::d69db3a9-31c2-40ab-9a51-209639d0b7d5" providerId="AD" clId="Web-{A03690D1-DF6D-7D8D-40A0-5DF3738B63E2}" dt="2024-09-18T08:55:08.307" v="14" actId="20577"/>
        <pc:sldMkLst>
          <pc:docMk/>
          <pc:sldMk cId="4034808242" sldId="325"/>
        </pc:sldMkLst>
        <pc:spChg chg="add mod">
          <ac:chgData name="אוניל פאנקר" userId="S::oneill.panker@e.braude.ac.il::d69db3a9-31c2-40ab-9a51-209639d0b7d5" providerId="AD" clId="Web-{A03690D1-DF6D-7D8D-40A0-5DF3738B63E2}" dt="2024-09-18T08:55:08.307" v="14" actId="20577"/>
          <ac:spMkLst>
            <pc:docMk/>
            <pc:sldMk cId="4034808242" sldId="325"/>
            <ac:spMk id="30" creationId="{E1ECB972-D9B6-0F5F-A5ED-4F3B3E4E6D71}"/>
          </ac:spMkLst>
        </pc:spChg>
      </pc:sldChg>
      <pc:sldChg chg="addSp modSp">
        <pc:chgData name="אוניל פאנקר" userId="S::oneill.panker@e.braude.ac.il::d69db3a9-31c2-40ab-9a51-209639d0b7d5" providerId="AD" clId="Web-{A03690D1-DF6D-7D8D-40A0-5DF3738B63E2}" dt="2024-09-18T08:55:02.776" v="11" actId="20577"/>
        <pc:sldMkLst>
          <pc:docMk/>
          <pc:sldMk cId="3327969316" sldId="337"/>
        </pc:sldMkLst>
        <pc:spChg chg="add mod">
          <ac:chgData name="אוניל פאנקר" userId="S::oneill.panker@e.braude.ac.il::d69db3a9-31c2-40ab-9a51-209639d0b7d5" providerId="AD" clId="Web-{A03690D1-DF6D-7D8D-40A0-5DF3738B63E2}" dt="2024-09-18T08:55:02.776" v="11" actId="20577"/>
          <ac:spMkLst>
            <pc:docMk/>
            <pc:sldMk cId="3327969316" sldId="337"/>
            <ac:spMk id="7" creationId="{CDD62B5D-B976-BE6A-E319-62952F24804E}"/>
          </ac:spMkLst>
        </pc:spChg>
      </pc:sldChg>
      <pc:sldChg chg="addSp modSp">
        <pc:chgData name="אוניל פאנקר" userId="S::oneill.panker@e.braude.ac.il::d69db3a9-31c2-40ab-9a51-209639d0b7d5" providerId="AD" clId="Web-{A03690D1-DF6D-7D8D-40A0-5DF3738B63E2}" dt="2024-09-18T08:55:16.214" v="19" actId="20577"/>
        <pc:sldMkLst>
          <pc:docMk/>
          <pc:sldMk cId="2470789692" sldId="342"/>
        </pc:sldMkLst>
        <pc:spChg chg="add mod">
          <ac:chgData name="אוניל פאנקר" userId="S::oneill.panker@e.braude.ac.il::d69db3a9-31c2-40ab-9a51-209639d0b7d5" providerId="AD" clId="Web-{A03690D1-DF6D-7D8D-40A0-5DF3738B63E2}" dt="2024-09-18T08:55:16.214" v="19" actId="20577"/>
          <ac:spMkLst>
            <pc:docMk/>
            <pc:sldMk cId="2470789692" sldId="342"/>
            <ac:spMk id="3" creationId="{EC251220-DD54-444F-BC88-BA228FD375B2}"/>
          </ac:spMkLst>
        </pc:spChg>
      </pc:sldChg>
      <pc:sldChg chg="addSp modSp addAnim delAnim">
        <pc:chgData name="אוניל פאנקר" userId="S::oneill.panker@e.braude.ac.il::d69db3a9-31c2-40ab-9a51-209639d0b7d5" providerId="AD" clId="Web-{A03690D1-DF6D-7D8D-40A0-5DF3738B63E2}" dt="2024-09-18T09:21:09.339" v="36"/>
        <pc:sldMkLst>
          <pc:docMk/>
          <pc:sldMk cId="3459012962" sldId="376"/>
        </pc:sldMkLst>
        <pc:picChg chg="add mod">
          <ac:chgData name="אוניל פאנקר" userId="S::oneill.panker@e.braude.ac.il::d69db3a9-31c2-40ab-9a51-209639d0b7d5" providerId="AD" clId="Web-{A03690D1-DF6D-7D8D-40A0-5DF3738B63E2}" dt="2024-09-18T09:20:17.181" v="28" actId="1076"/>
          <ac:picMkLst>
            <pc:docMk/>
            <pc:sldMk cId="3459012962" sldId="376"/>
            <ac:picMk id="3" creationId="{B5311FEC-2CE3-9BDC-D4D8-FC539F8137EA}"/>
          </ac:picMkLst>
        </pc:picChg>
        <pc:picChg chg="add mod">
          <ac:chgData name="אוניל פאנקר" userId="S::oneill.panker@e.braude.ac.il::d69db3a9-31c2-40ab-9a51-209639d0b7d5" providerId="AD" clId="Web-{A03690D1-DF6D-7D8D-40A0-5DF3738B63E2}" dt="2024-09-18T09:20:59.167" v="32" actId="1076"/>
          <ac:picMkLst>
            <pc:docMk/>
            <pc:sldMk cId="3459012962" sldId="376"/>
            <ac:picMk id="5" creationId="{CA8A7871-A0BA-86EF-CAE1-5BA913E559C4}"/>
          </ac:picMkLst>
        </pc:picChg>
      </pc:sldChg>
      <pc:sldChg chg="addSp delSp modSp add ord replId addAnim">
        <pc:chgData name="אוניל פאנקר" userId="S::oneill.panker@e.braude.ac.il::d69db3a9-31c2-40ab-9a51-209639d0b7d5" providerId="AD" clId="Web-{A03690D1-DF6D-7D8D-40A0-5DF3738B63E2}" dt="2024-09-18T09:49:08.369" v="79"/>
        <pc:sldMkLst>
          <pc:docMk/>
          <pc:sldMk cId="1750229908" sldId="383"/>
        </pc:sldMkLst>
        <pc:spChg chg="del mod">
          <ac:chgData name="אוניל פאנקר" userId="S::oneill.panker@e.braude.ac.il::d69db3a9-31c2-40ab-9a51-209639d0b7d5" providerId="AD" clId="Web-{A03690D1-DF6D-7D8D-40A0-5DF3738B63E2}" dt="2024-09-18T09:49:03.072" v="78"/>
          <ac:spMkLst>
            <pc:docMk/>
            <pc:sldMk cId="1750229908" sldId="383"/>
            <ac:spMk id="4" creationId="{7DD66A72-16B9-82AF-D3EC-93CC74E9E96E}"/>
          </ac:spMkLst>
        </pc:spChg>
        <pc:spChg chg="add del mod">
          <ac:chgData name="אוניל פאנקר" userId="S::oneill.panker@e.braude.ac.il::d69db3a9-31c2-40ab-9a51-209639d0b7d5" providerId="AD" clId="Web-{A03690D1-DF6D-7D8D-40A0-5DF3738B63E2}" dt="2024-09-18T09:49:08.369" v="79"/>
          <ac:spMkLst>
            <pc:docMk/>
            <pc:sldMk cId="1750229908" sldId="383"/>
            <ac:spMk id="5" creationId="{0B91F854-FE4F-E39A-C852-C9F60A3A6BFC}"/>
          </ac:spMkLst>
        </pc:spChg>
        <pc:picChg chg="del">
          <ac:chgData name="אוניל פאנקר" userId="S::oneill.panker@e.braude.ac.il::d69db3a9-31c2-40ab-9a51-209639d0b7d5" providerId="AD" clId="Web-{A03690D1-DF6D-7D8D-40A0-5DF3738B63E2}" dt="2024-09-18T08:54:09.086" v="1"/>
          <ac:picMkLst>
            <pc:docMk/>
            <pc:sldMk cId="1750229908" sldId="383"/>
            <ac:picMk id="2" creationId="{B38F6255-5978-DEDF-EA43-2C6ADABD5F58}"/>
          </ac:picMkLst>
        </pc:picChg>
        <pc:picChg chg="add mod">
          <ac:chgData name="אוניל פאנקר" userId="S::oneill.panker@e.braude.ac.il::d69db3a9-31c2-40ab-9a51-209639d0b7d5" providerId="AD" clId="Web-{A03690D1-DF6D-7D8D-40A0-5DF3738B63E2}" dt="2024-09-18T09:48:59.556" v="77" actId="14100"/>
          <ac:picMkLst>
            <pc:docMk/>
            <pc:sldMk cId="1750229908" sldId="383"/>
            <ac:picMk id="2" creationId="{DF39B7DB-8672-A321-3932-170F6771490B}"/>
          </ac:picMkLst>
        </pc:picChg>
      </pc:sldChg>
    </pc:docChg>
  </pc:docChgLst>
  <pc:docChgLst>
    <pc:chgData name="רומן גורי" userId="S::roman.gury@e.braude.ac.il::2a425737-0a37-4818-a121-a791e63a5d7b" providerId="AD" clId="Web-{46B6DFC1-C0DC-8882-FA13-5F6EE9495FDB}"/>
    <pc:docChg chg="modSld">
      <pc:chgData name="רומן גורי" userId="S::roman.gury@e.braude.ac.il::2a425737-0a37-4818-a121-a791e63a5d7b" providerId="AD" clId="Web-{46B6DFC1-C0DC-8882-FA13-5F6EE9495FDB}" dt="2024-05-22T17:08:42.952" v="13"/>
      <pc:docMkLst>
        <pc:docMk/>
      </pc:docMkLst>
      <pc:sldChg chg="modNotes">
        <pc:chgData name="רומן גורי" userId="S::roman.gury@e.braude.ac.il::2a425737-0a37-4818-a121-a791e63a5d7b" providerId="AD" clId="Web-{46B6DFC1-C0DC-8882-FA13-5F6EE9495FDB}" dt="2024-05-22T17:08:42.952" v="13"/>
        <pc:sldMkLst>
          <pc:docMk/>
          <pc:sldMk cId="564851993" sldId="314"/>
        </pc:sldMkLst>
      </pc:sldChg>
      <pc:sldChg chg="addSp delSp modSp">
        <pc:chgData name="רומן גורי" userId="S::roman.gury@e.braude.ac.il::2a425737-0a37-4818-a121-a791e63a5d7b" providerId="AD" clId="Web-{46B6DFC1-C0DC-8882-FA13-5F6EE9495FDB}" dt="2024-05-22T15:58:38.416" v="8"/>
        <pc:sldMkLst>
          <pc:docMk/>
          <pc:sldMk cId="3327969316" sldId="337"/>
        </pc:sldMkLst>
        <pc:picChg chg="del">
          <ac:chgData name="רומן גורי" userId="S::roman.gury@e.braude.ac.il::2a425737-0a37-4818-a121-a791e63a5d7b" providerId="AD" clId="Web-{46B6DFC1-C0DC-8882-FA13-5F6EE9495FDB}" dt="2024-05-22T15:58:38.416" v="8"/>
          <ac:picMkLst>
            <pc:docMk/>
            <pc:sldMk cId="3327969316" sldId="337"/>
            <ac:picMk id="2" creationId="{E014F74F-5995-48D3-D4D4-F9044B4CA704}"/>
          </ac:picMkLst>
        </pc:picChg>
        <pc:picChg chg="add mod ord">
          <ac:chgData name="רומן גורי" userId="S::roman.gury@e.braude.ac.il::2a425737-0a37-4818-a121-a791e63a5d7b" providerId="AD" clId="Web-{46B6DFC1-C0DC-8882-FA13-5F6EE9495FDB}" dt="2024-05-22T15:58:35.822" v="7"/>
          <ac:picMkLst>
            <pc:docMk/>
            <pc:sldMk cId="3327969316" sldId="337"/>
            <ac:picMk id="5" creationId="{24549278-56A5-37D7-CC2F-FBA4A3A22984}"/>
          </ac:picMkLst>
        </pc:picChg>
      </pc:sldChg>
    </pc:docChg>
  </pc:docChgLst>
  <pc:docChgLst>
    <pc:chgData name="רומן גורי" userId="S::roman.gury@e.braude.ac.il::2a425737-0a37-4818-a121-a791e63a5d7b" providerId="AD" clId="Web-{944B950E-A673-AE3B-F02A-B9E9CC22397E}"/>
    <pc:docChg chg="modSld">
      <pc:chgData name="רומן גורי" userId="S::roman.gury@e.braude.ac.il::2a425737-0a37-4818-a121-a791e63a5d7b" providerId="AD" clId="Web-{944B950E-A673-AE3B-F02A-B9E9CC22397E}" dt="2024-05-23T11:23:01.722" v="9"/>
      <pc:docMkLst>
        <pc:docMk/>
      </pc:docMkLst>
      <pc:sldChg chg="addSp delSp modSp addAnim delAnim">
        <pc:chgData name="רומן גורי" userId="S::roman.gury@e.braude.ac.il::2a425737-0a37-4818-a121-a791e63a5d7b" providerId="AD" clId="Web-{944B950E-A673-AE3B-F02A-B9E9CC22397E}" dt="2024-05-23T11:23:01.722" v="9"/>
        <pc:sldMkLst>
          <pc:docMk/>
          <pc:sldMk cId="2664865610" sldId="340"/>
        </pc:sldMkLst>
        <pc:picChg chg="add mod">
          <ac:chgData name="רומן גורי" userId="S::roman.gury@e.braude.ac.il::2a425737-0a37-4818-a121-a791e63a5d7b" providerId="AD" clId="Web-{944B950E-A673-AE3B-F02A-B9E9CC22397E}" dt="2024-05-23T11:22:38.987" v="6" actId="14100"/>
          <ac:picMkLst>
            <pc:docMk/>
            <pc:sldMk cId="2664865610" sldId="340"/>
            <ac:picMk id="3" creationId="{0735E8F3-3206-F2ED-02BA-064DD1D62FA5}"/>
          </ac:picMkLst>
        </pc:picChg>
        <pc:picChg chg="del">
          <ac:chgData name="רומן גורי" userId="S::roman.gury@e.braude.ac.il::2a425737-0a37-4818-a121-a791e63a5d7b" providerId="AD" clId="Web-{944B950E-A673-AE3B-F02A-B9E9CC22397E}" dt="2024-05-23T11:22:32.143" v="4"/>
          <ac:picMkLst>
            <pc:docMk/>
            <pc:sldMk cId="2664865610" sldId="340"/>
            <ac:picMk id="7" creationId="{0EB79E9B-8187-3F01-DC62-F92B8D59B842}"/>
          </ac:picMkLst>
        </pc:picChg>
      </pc:sldChg>
    </pc:docChg>
  </pc:docChgLst>
  <pc:docChgLst>
    <pc:chgData name="אוניל פאנקר" userId="S::oneill.panker@e.braude.ac.il::d69db3a9-31c2-40ab-9a51-209639d0b7d5" providerId="AD" clId="Web-{BD50F28A-F775-B310-97EC-6FB84A1A3787}"/>
    <pc:docChg chg="modSld">
      <pc:chgData name="אוניל פאנקר" userId="S::oneill.panker@e.braude.ac.il::d69db3a9-31c2-40ab-9a51-209639d0b7d5" providerId="AD" clId="Web-{BD50F28A-F775-B310-97EC-6FB84A1A3787}" dt="2024-09-14T16:27:13.403" v="83" actId="14100"/>
      <pc:docMkLst>
        <pc:docMk/>
      </pc:docMkLst>
      <pc:sldChg chg="modSp">
        <pc:chgData name="אוניל פאנקר" userId="S::oneill.panker@e.braude.ac.il::d69db3a9-31c2-40ab-9a51-209639d0b7d5" providerId="AD" clId="Web-{BD50F28A-F775-B310-97EC-6FB84A1A3787}" dt="2024-09-14T16:27:13.403" v="83" actId="14100"/>
        <pc:sldMkLst>
          <pc:docMk/>
          <pc:sldMk cId="2880234122" sldId="311"/>
        </pc:sldMkLst>
        <pc:spChg chg="mod">
          <ac:chgData name="אוניל פאנקר" userId="S::oneill.panker@e.braude.ac.il::d69db3a9-31c2-40ab-9a51-209639d0b7d5" providerId="AD" clId="Web-{BD50F28A-F775-B310-97EC-6FB84A1A3787}" dt="2024-09-14T16:24:33.367" v="61" actId="20577"/>
          <ac:spMkLst>
            <pc:docMk/>
            <pc:sldMk cId="2880234122" sldId="311"/>
            <ac:spMk id="4" creationId="{A9AD694E-5FC3-F507-FF2E-33CF891743C4}"/>
          </ac:spMkLst>
        </pc:spChg>
        <pc:spChg chg="mod">
          <ac:chgData name="אוניל פאנקר" userId="S::oneill.panker@e.braude.ac.il::d69db3a9-31c2-40ab-9a51-209639d0b7d5" providerId="AD" clId="Web-{BD50F28A-F775-B310-97EC-6FB84A1A3787}" dt="2024-09-14T16:23:03.537" v="18" actId="14100"/>
          <ac:spMkLst>
            <pc:docMk/>
            <pc:sldMk cId="2880234122" sldId="311"/>
            <ac:spMk id="828" creationId="{00000000-0000-0000-0000-000000000000}"/>
          </ac:spMkLst>
        </pc:spChg>
        <pc:spChg chg="mod">
          <ac:chgData name="אוניל פאנקר" userId="S::oneill.panker@e.braude.ac.il::d69db3a9-31c2-40ab-9a51-209639d0b7d5" providerId="AD" clId="Web-{BD50F28A-F775-B310-97EC-6FB84A1A3787}" dt="2024-09-14T16:25:29.525" v="79" actId="14100"/>
          <ac:spMkLst>
            <pc:docMk/>
            <pc:sldMk cId="2880234122" sldId="311"/>
            <ac:spMk id="831" creationId="{00000000-0000-0000-0000-000000000000}"/>
          </ac:spMkLst>
        </pc:spChg>
        <pc:spChg chg="mod">
          <ac:chgData name="אוניל פאנקר" userId="S::oneill.panker@e.braude.ac.il::d69db3a9-31c2-40ab-9a51-209639d0b7d5" providerId="AD" clId="Web-{BD50F28A-F775-B310-97EC-6FB84A1A3787}" dt="2024-09-14T16:27:13.403" v="83" actId="14100"/>
          <ac:spMkLst>
            <pc:docMk/>
            <pc:sldMk cId="2880234122" sldId="311"/>
            <ac:spMk id="834" creationId="{00000000-0000-0000-0000-000000000000}"/>
          </ac:spMkLst>
        </pc:spChg>
      </pc:sldChg>
    </pc:docChg>
  </pc:docChgLst>
  <pc:docChgLst>
    <pc:chgData name="רומן גורי" userId="S::roman.gury@e.braude.ac.il::2a425737-0a37-4818-a121-a791e63a5d7b" providerId="AD" clId="Web-{27621057-92AE-0092-CC41-23CB041A258B}"/>
    <pc:docChg chg="modSld">
      <pc:chgData name="רומן גורי" userId="S::roman.gury@e.braude.ac.il::2a425737-0a37-4818-a121-a791e63a5d7b" providerId="AD" clId="Web-{27621057-92AE-0092-CC41-23CB041A258B}" dt="2024-05-01T17:48:26.972" v="19"/>
      <pc:docMkLst>
        <pc:docMk/>
      </pc:docMkLst>
      <pc:sldChg chg="addSp modSp">
        <pc:chgData name="רומן גורי" userId="S::roman.gury@e.braude.ac.il::2a425737-0a37-4818-a121-a791e63a5d7b" providerId="AD" clId="Web-{27621057-92AE-0092-CC41-23CB041A258B}" dt="2024-05-01T17:32:15.741" v="4"/>
        <pc:sldMkLst>
          <pc:docMk/>
          <pc:sldMk cId="0" sldId="256"/>
        </pc:sldMkLst>
        <pc:picChg chg="add mod">
          <ac:chgData name="רומן גורי" userId="S::roman.gury@e.braude.ac.il::2a425737-0a37-4818-a121-a791e63a5d7b" providerId="AD" clId="Web-{27621057-92AE-0092-CC41-23CB041A258B}" dt="2024-05-01T17:32:15.741" v="4"/>
          <ac:picMkLst>
            <pc:docMk/>
            <pc:sldMk cId="0" sldId="256"/>
            <ac:picMk id="2" creationId="{632625A7-9D60-B5FB-E43E-C4DF31E21D73}"/>
          </ac:picMkLst>
        </pc:picChg>
        <pc:picChg chg="add mod">
          <ac:chgData name="רומן גורי" userId="S::roman.gury@e.braude.ac.il::2a425737-0a37-4818-a121-a791e63a5d7b" providerId="AD" clId="Web-{27621057-92AE-0092-CC41-23CB041A258B}" dt="2024-05-01T17:21:09.144" v="1" actId="1076"/>
          <ac:picMkLst>
            <pc:docMk/>
            <pc:sldMk cId="0" sldId="256"/>
            <ac:picMk id="2" creationId="{B55B5DF6-6B42-AFE4-0016-20FC91D44775}"/>
          </ac:picMkLst>
        </pc:picChg>
        <pc:picChg chg="add mod">
          <ac:chgData name="רומן גורי" userId="S::roman.gury@e.braude.ac.il::2a425737-0a37-4818-a121-a791e63a5d7b" providerId="AD" clId="Web-{27621057-92AE-0092-CC41-23CB041A258B}" dt="2024-05-01T17:30:58.770" v="3" actId="1076"/>
          <ac:picMkLst>
            <pc:docMk/>
            <pc:sldMk cId="0" sldId="256"/>
            <ac:picMk id="3" creationId="{642533F6-AF2F-D9E0-396B-5FBE49F173EC}"/>
          </ac:picMkLst>
        </pc:picChg>
      </pc:sldChg>
      <pc:sldChg chg="addSp delSp modSp">
        <pc:chgData name="רומן גורי" userId="S::roman.gury@e.braude.ac.il::2a425737-0a37-4818-a121-a791e63a5d7b" providerId="AD" clId="Web-{27621057-92AE-0092-CC41-23CB041A258B}" dt="2024-05-01T17:48:26.972" v="19"/>
        <pc:sldMkLst>
          <pc:docMk/>
          <pc:sldMk cId="2880234122" sldId="311"/>
        </pc:sldMkLst>
        <pc:spChg chg="add del mod">
          <ac:chgData name="רומן גורי" userId="S::roman.gury@e.braude.ac.il::2a425737-0a37-4818-a121-a791e63a5d7b" providerId="AD" clId="Web-{27621057-92AE-0092-CC41-23CB041A258B}" dt="2024-05-01T17:48:24.050" v="18"/>
          <ac:spMkLst>
            <pc:docMk/>
            <pc:sldMk cId="2880234122" sldId="311"/>
            <ac:spMk id="8" creationId="{75C2C52B-8C36-0420-C63F-4304049FDB39}"/>
          </ac:spMkLst>
        </pc:spChg>
        <pc:spChg chg="add mod">
          <ac:chgData name="רומן גורי" userId="S::roman.gury@e.braude.ac.il::2a425737-0a37-4818-a121-a791e63a5d7b" providerId="AD" clId="Web-{27621057-92AE-0092-CC41-23CB041A258B}" dt="2024-05-01T17:48:26.972" v="19"/>
          <ac:spMkLst>
            <pc:docMk/>
            <pc:sldMk cId="2880234122" sldId="311"/>
            <ac:spMk id="10" creationId="{77417B22-7EBD-7108-3E7E-C980A9E4E250}"/>
          </ac:spMkLst>
        </pc:spChg>
        <pc:spChg chg="mod">
          <ac:chgData name="רומן גורי" userId="S::roman.gury@e.braude.ac.il::2a425737-0a37-4818-a121-a791e63a5d7b" providerId="AD" clId="Web-{27621057-92AE-0092-CC41-23CB041A258B}" dt="2024-05-01T17:47:40.080" v="16" actId="20577"/>
          <ac:spMkLst>
            <pc:docMk/>
            <pc:sldMk cId="2880234122" sldId="311"/>
            <ac:spMk id="828" creationId="{00000000-0000-0000-0000-000000000000}"/>
          </ac:spMkLst>
        </pc:spChg>
        <pc:spChg chg="del">
          <ac:chgData name="רומן גורי" userId="S::roman.gury@e.braude.ac.il::2a425737-0a37-4818-a121-a791e63a5d7b" providerId="AD" clId="Web-{27621057-92AE-0092-CC41-23CB041A258B}" dt="2024-05-01T17:48:22.018" v="17"/>
          <ac:spMkLst>
            <pc:docMk/>
            <pc:sldMk cId="2880234122" sldId="311"/>
            <ac:spMk id="829" creationId="{00000000-0000-0000-0000-000000000000}"/>
          </ac:spMkLst>
        </pc:spChg>
        <pc:spChg chg="del">
          <ac:chgData name="רומן גורי" userId="S::roman.gury@e.braude.ac.il::2a425737-0a37-4818-a121-a791e63a5d7b" providerId="AD" clId="Web-{27621057-92AE-0092-CC41-23CB041A258B}" dt="2024-05-01T17:48:26.972" v="19"/>
          <ac:spMkLst>
            <pc:docMk/>
            <pc:sldMk cId="2880234122" sldId="311"/>
            <ac:spMk id="83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537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2686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1704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7557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2955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1360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643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931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4049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3317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Slide 1: Problem &amp; Solution</a:t>
            </a:r>
          </a:p>
          <a:p>
            <a:pPr marL="0" lvl="0" indent="0" algn="l" rtl="0">
              <a:spcBef>
                <a:spcPts val="0"/>
              </a:spcBef>
              <a:spcAft>
                <a:spcPts val="0"/>
              </a:spcAft>
              <a:buNone/>
            </a:pPr>
            <a:r>
              <a:rPr lang="en-US"/>
              <a:t>Problem:    Language learning can often be tedious, repetitive, and lacks engagement.    Traditional apps don't adapt dynamically to a learner’s needs or progress, leading to slower improvement.</a:t>
            </a:r>
          </a:p>
          <a:p>
            <a:pPr marL="0" lvl="0" indent="0" algn="l" rtl="0">
              <a:spcBef>
                <a:spcPts val="0"/>
              </a:spcBef>
              <a:spcAft>
                <a:spcPts val="0"/>
              </a:spcAft>
              <a:buNone/>
            </a:pPr>
            <a:r>
              <a:rPr lang="en-US"/>
              <a:t>Solution:    GPTalk: A web application designed to provide a gamified, interactive language learning experience.    Powered by </a:t>
            </a:r>
            <a:r>
              <a:rPr lang="en-US" err="1"/>
              <a:t>OpenAI's</a:t>
            </a:r>
            <a:r>
              <a:rPr lang="en-US"/>
              <a:t> GPT-4, GPTalk dynamically generates personalized exercises and conversational practice.    Users can track their progress through experience points (exp), achievements, and leaderboards.</a:t>
            </a:r>
          </a:p>
          <a:p>
            <a:pPr marL="0" lvl="0" indent="0" algn="l" rtl="0">
              <a:spcBef>
                <a:spcPts val="0"/>
              </a:spcBef>
              <a:spcAft>
                <a:spcPts val="0"/>
              </a:spcAft>
              <a:buNone/>
            </a:pPr>
            <a:endParaRPr lang="en-US"/>
          </a:p>
          <a:p>
            <a:pPr marL="0" lvl="0" indent="0" algn="l" rtl="0">
              <a:spcBef>
                <a:spcPts val="0"/>
              </a:spcBef>
              <a:spcAft>
                <a:spcPts val="0"/>
              </a:spcAft>
              <a:buNone/>
            </a:pPr>
            <a:r>
              <a:rPr lang="en-US"/>
              <a:t>Slide 2: Main Requirements    </a:t>
            </a:r>
          </a:p>
          <a:p>
            <a:pPr marL="0" lvl="0" indent="0" algn="l" rtl="0">
              <a:spcBef>
                <a:spcPts val="0"/>
              </a:spcBef>
              <a:spcAft>
                <a:spcPts val="0"/>
              </a:spcAft>
              <a:buNone/>
            </a:pPr>
            <a:r>
              <a:rPr lang="en-US"/>
              <a:t>Key Requirement 1: Integration with </a:t>
            </a:r>
            <a:r>
              <a:rPr lang="en-US" err="1"/>
              <a:t>OpenAI’s</a:t>
            </a:r>
            <a:r>
              <a:rPr lang="en-US"/>
              <a:t> GPT-4 to generate dynamic content.    </a:t>
            </a:r>
          </a:p>
          <a:p>
            <a:pPr marL="0" lvl="0" indent="0" algn="l" rtl="0">
              <a:spcBef>
                <a:spcPts val="0"/>
              </a:spcBef>
              <a:spcAft>
                <a:spcPts val="0"/>
              </a:spcAft>
              <a:buNone/>
            </a:pPr>
            <a:r>
              <a:rPr lang="en-US"/>
              <a:t>Key Requirement 2: User-friendly interface, accessible across devices (desktop, tablet, mobile).    </a:t>
            </a:r>
          </a:p>
          <a:p>
            <a:pPr marL="0" lvl="0" indent="0" algn="l" rtl="0">
              <a:spcBef>
                <a:spcPts val="0"/>
              </a:spcBef>
              <a:spcAft>
                <a:spcPts val="0"/>
              </a:spcAft>
              <a:buNone/>
            </a:pPr>
            <a:r>
              <a:rPr lang="en-US"/>
              <a:t>Key Requirement 3: Gamification elements like achievements, exp, and leaderboards to motivate learners.    </a:t>
            </a:r>
          </a:p>
          <a:p>
            <a:pPr marL="0" lvl="0" indent="0" algn="l" rtl="0">
              <a:spcBef>
                <a:spcPts val="0"/>
              </a:spcBef>
              <a:spcAft>
                <a:spcPts val="0"/>
              </a:spcAft>
              <a:buNone/>
            </a:pPr>
            <a:r>
              <a:rPr lang="en-US"/>
              <a:t>Key Requirement 4: Fast and cost-effective response generation using GPT-4-mini for scalability.</a:t>
            </a:r>
          </a:p>
          <a:p>
            <a:pPr marL="0" lvl="0" indent="0" algn="l" rtl="0">
              <a:spcBef>
                <a:spcPts val="0"/>
              </a:spcBef>
              <a:spcAft>
                <a:spcPts val="0"/>
              </a:spcAft>
              <a:buNone/>
            </a:pPr>
            <a:endParaRPr lang="en-US"/>
          </a:p>
          <a:p>
            <a:pPr marL="0" lvl="0" indent="0" algn="l" rtl="0">
              <a:spcBef>
                <a:spcPts val="0"/>
              </a:spcBef>
              <a:spcAft>
                <a:spcPts val="0"/>
              </a:spcAft>
              <a:buNone/>
            </a:pPr>
            <a:r>
              <a:rPr lang="en-US"/>
              <a:t>Slide 3: Solution Description    </a:t>
            </a:r>
          </a:p>
          <a:p>
            <a:pPr marL="0" lvl="0" indent="0" algn="l" rtl="0">
              <a:spcBef>
                <a:spcPts val="0"/>
              </a:spcBef>
              <a:spcAft>
                <a:spcPts val="0"/>
              </a:spcAft>
              <a:buNone/>
            </a:pPr>
            <a:r>
              <a:rPr lang="en-US"/>
              <a:t>Frontend: Built using Angular, with </a:t>
            </a:r>
            <a:r>
              <a:rPr lang="en-US" err="1"/>
              <a:t>PrimeNG</a:t>
            </a:r>
            <a:r>
              <a:rPr lang="en-US"/>
              <a:t> and </a:t>
            </a:r>
            <a:r>
              <a:rPr lang="en-US" err="1"/>
              <a:t>PrimeFlex</a:t>
            </a:r>
            <a:r>
              <a:rPr lang="en-US"/>
              <a:t> for responsive design and accessibility.    </a:t>
            </a:r>
          </a:p>
          <a:p>
            <a:pPr marL="0" lvl="0" indent="0" algn="l" rtl="0">
              <a:spcBef>
                <a:spcPts val="0"/>
              </a:spcBef>
              <a:spcAft>
                <a:spcPts val="0"/>
              </a:spcAft>
              <a:buNone/>
            </a:pPr>
            <a:r>
              <a:rPr lang="en-US"/>
              <a:t>Backend: Powered by Express.js for handling API requests, including interactions with </a:t>
            </a:r>
            <a:r>
              <a:rPr lang="en-US" err="1"/>
              <a:t>OpenAI’s</a:t>
            </a:r>
            <a:r>
              <a:rPr lang="en-US"/>
              <a:t> GPT-4.    </a:t>
            </a:r>
          </a:p>
          <a:p>
            <a:pPr marL="0" lvl="0" indent="0" algn="l" rtl="0">
              <a:spcBef>
                <a:spcPts val="0"/>
              </a:spcBef>
              <a:spcAft>
                <a:spcPts val="0"/>
              </a:spcAft>
              <a:buNone/>
            </a:pPr>
            <a:r>
              <a:rPr lang="en-US"/>
              <a:t>Database: MongoDB stores user data, including progress, achievements, and session history.    </a:t>
            </a:r>
          </a:p>
          <a:p>
            <a:pPr marL="0" lvl="0" indent="0" algn="l" rtl="0">
              <a:spcBef>
                <a:spcPts val="0"/>
              </a:spcBef>
              <a:spcAft>
                <a:spcPts val="0"/>
              </a:spcAft>
              <a:buNone/>
            </a:pPr>
            <a:endParaRPr lang="en-US"/>
          </a:p>
          <a:p>
            <a:pPr marL="0" lvl="0" indent="0" algn="l" rtl="0">
              <a:spcBef>
                <a:spcPts val="0"/>
              </a:spcBef>
              <a:spcAft>
                <a:spcPts val="0"/>
              </a:spcAft>
              <a:buNone/>
            </a:pPr>
            <a:r>
              <a:rPr lang="en-US"/>
              <a:t>Core Features:        </a:t>
            </a:r>
          </a:p>
          <a:p>
            <a:pPr marL="0" lvl="0" indent="0" algn="l" rtl="0">
              <a:spcBef>
                <a:spcPts val="0"/>
              </a:spcBef>
              <a:spcAft>
                <a:spcPts val="0"/>
              </a:spcAft>
              <a:buNone/>
            </a:pPr>
            <a:r>
              <a:rPr lang="en-US"/>
              <a:t>Learn Mode: Structured lessons with exercises like fill-in-the-blank, translation, and sentence reordering.        </a:t>
            </a:r>
          </a:p>
          <a:p>
            <a:pPr marL="0" lvl="0" indent="0" algn="l" rtl="0">
              <a:spcBef>
                <a:spcPts val="0"/>
              </a:spcBef>
              <a:spcAft>
                <a:spcPts val="0"/>
              </a:spcAft>
              <a:buNone/>
            </a:pPr>
            <a:r>
              <a:rPr lang="en-US"/>
              <a:t>Chat with Me: Simulates real-life conversations, allowing users to practice and receive feedback.</a:t>
            </a:r>
          </a:p>
          <a:p>
            <a:pPr marL="0" lvl="0" indent="0" algn="l" rtl="0">
              <a:spcBef>
                <a:spcPts val="0"/>
              </a:spcBef>
              <a:spcAft>
                <a:spcPts val="0"/>
              </a:spcAft>
              <a:buNone/>
            </a:pPr>
            <a:endParaRPr lang="en-US"/>
          </a:p>
          <a:p>
            <a:pPr marL="0" lvl="0" indent="0" algn="l" rtl="0">
              <a:spcBef>
                <a:spcPts val="0"/>
              </a:spcBef>
              <a:spcAft>
                <a:spcPts val="0"/>
              </a:spcAft>
              <a:buNone/>
            </a:pPr>
            <a:r>
              <a:rPr lang="en-US"/>
              <a:t>Slide 4: Project Goals    </a:t>
            </a:r>
          </a:p>
          <a:p>
            <a:pPr marL="0" lvl="0" indent="0" algn="l" rtl="0">
              <a:spcBef>
                <a:spcPts val="0"/>
              </a:spcBef>
              <a:spcAft>
                <a:spcPts val="0"/>
              </a:spcAft>
              <a:buNone/>
            </a:pPr>
            <a:r>
              <a:rPr lang="en-US"/>
              <a:t>Goal 1: Create a gamified language learning platform that adapts dynamically to the user's progress.    </a:t>
            </a:r>
          </a:p>
          <a:p>
            <a:pPr marL="0" lvl="0" indent="0" algn="l" rtl="0">
              <a:spcBef>
                <a:spcPts val="0"/>
              </a:spcBef>
              <a:spcAft>
                <a:spcPts val="0"/>
              </a:spcAft>
              <a:buNone/>
            </a:pPr>
            <a:r>
              <a:rPr lang="en-US"/>
              <a:t>Goal 2: Utilize GPT-4 for generating diverse and engaging content for users at different proficiency levels.    </a:t>
            </a:r>
          </a:p>
          <a:p>
            <a:pPr marL="0" lvl="0" indent="0" algn="l" rtl="0">
              <a:spcBef>
                <a:spcPts val="0"/>
              </a:spcBef>
              <a:spcAft>
                <a:spcPts val="0"/>
              </a:spcAft>
              <a:buNone/>
            </a:pPr>
            <a:r>
              <a:rPr lang="en-US"/>
              <a:t>Goal 3: Build an intuitive, accessible interface that supports users of varying technical abilities.</a:t>
            </a:r>
          </a:p>
          <a:p>
            <a:pPr marL="0" lvl="0" indent="0" algn="l" rtl="0">
              <a:spcBef>
                <a:spcPts val="0"/>
              </a:spcBef>
              <a:spcAft>
                <a:spcPts val="0"/>
              </a:spcAft>
              <a:buNone/>
            </a:pPr>
            <a:endParaRPr lang="en-US"/>
          </a:p>
          <a:p>
            <a:pPr marL="0" lvl="0" indent="0" algn="l" rtl="0">
              <a:spcBef>
                <a:spcPts val="0"/>
              </a:spcBef>
              <a:spcAft>
                <a:spcPts val="0"/>
              </a:spcAft>
              <a:buNone/>
            </a:pPr>
            <a:r>
              <a:rPr lang="en-US"/>
              <a:t>Slide 5: Project Challenges</a:t>
            </a:r>
          </a:p>
          <a:p>
            <a:pPr marL="0" lvl="0" indent="0" algn="l" rtl="0">
              <a:spcBef>
                <a:spcPts val="0"/>
              </a:spcBef>
              <a:spcAft>
                <a:spcPts val="0"/>
              </a:spcAft>
              <a:buNone/>
            </a:pPr>
            <a:r>
              <a:rPr lang="en-US"/>
              <a:t>Challenge 1: Constructing effective prompts for OpenAI to generate structured language exercises.        </a:t>
            </a:r>
          </a:p>
          <a:p>
            <a:pPr marL="0" lvl="0" indent="0" algn="l" rtl="0">
              <a:spcBef>
                <a:spcPts val="0"/>
              </a:spcBef>
              <a:spcAft>
                <a:spcPts val="0"/>
              </a:spcAft>
              <a:buNone/>
            </a:pPr>
            <a:r>
              <a:rPr lang="en-US"/>
              <a:t>Solution: Simplified prompts and used additional functions to process API responses into the required exercise format.    </a:t>
            </a:r>
          </a:p>
          <a:p>
            <a:pPr marL="0" lvl="0" indent="0" algn="l" rtl="0">
              <a:spcBef>
                <a:spcPts val="0"/>
              </a:spcBef>
              <a:spcAft>
                <a:spcPts val="0"/>
              </a:spcAft>
              <a:buNone/>
            </a:pPr>
            <a:endParaRPr lang="en-US"/>
          </a:p>
          <a:p>
            <a:pPr marL="0" lvl="0" indent="0" algn="l" rtl="0">
              <a:spcBef>
                <a:spcPts val="0"/>
              </a:spcBef>
              <a:spcAft>
                <a:spcPts val="0"/>
              </a:spcAft>
              <a:buNone/>
            </a:pPr>
            <a:r>
              <a:rPr lang="en-US"/>
              <a:t>Challenge 2: Lack of variety in generated exercises.        </a:t>
            </a:r>
          </a:p>
          <a:p>
            <a:pPr marL="0" lvl="0" indent="0" algn="l" rtl="0">
              <a:spcBef>
                <a:spcPts val="0"/>
              </a:spcBef>
              <a:spcAft>
                <a:spcPts val="0"/>
              </a:spcAft>
              <a:buNone/>
            </a:pPr>
            <a:r>
              <a:rPr lang="en-US"/>
              <a:t>Solution: Added random topics to prompts to increase exercise diversity.    </a:t>
            </a:r>
          </a:p>
          <a:p>
            <a:pPr marL="0" lvl="0" indent="0" algn="l" rtl="0">
              <a:spcBef>
                <a:spcPts val="0"/>
              </a:spcBef>
              <a:spcAft>
                <a:spcPts val="0"/>
              </a:spcAft>
              <a:buNone/>
            </a:pPr>
            <a:endParaRPr lang="en-US"/>
          </a:p>
          <a:p>
            <a:pPr marL="0" lvl="0" indent="0" algn="l" rtl="0">
              <a:spcBef>
                <a:spcPts val="0"/>
              </a:spcBef>
              <a:spcAft>
                <a:spcPts val="0"/>
              </a:spcAft>
              <a:buNone/>
            </a:pPr>
            <a:r>
              <a:rPr lang="en-US"/>
              <a:t>Challenge 3: Integration of GPT-4-mini.        </a:t>
            </a:r>
          </a:p>
          <a:p>
            <a:pPr marL="0" lvl="0" indent="0" algn="l" rtl="0">
              <a:spcBef>
                <a:spcPts val="0"/>
              </a:spcBef>
              <a:spcAft>
                <a:spcPts val="0"/>
              </a:spcAft>
              <a:buNone/>
            </a:pPr>
            <a:r>
              <a:rPr lang="en-US"/>
              <a:t>Solution: Optimized prompts to work within GPT-4-mini's shorter token limit while maintaining quality.</a:t>
            </a:r>
          </a:p>
          <a:p>
            <a:pPr marL="0" lvl="0" indent="0" algn="l" rtl="0">
              <a:spcBef>
                <a:spcPts val="0"/>
              </a:spcBef>
              <a:spcAft>
                <a:spcPts val="0"/>
              </a:spcAft>
              <a:buNone/>
            </a:pPr>
            <a:endParaRPr lang="en-US"/>
          </a:p>
          <a:p>
            <a:pPr marL="0" lvl="0" indent="0" algn="l" rtl="0">
              <a:spcBef>
                <a:spcPts val="0"/>
              </a:spcBef>
              <a:spcAft>
                <a:spcPts val="0"/>
              </a:spcAft>
              <a:buNone/>
            </a:pPr>
            <a:r>
              <a:rPr lang="en-US"/>
              <a:t>Slide 6: Conclusion   </a:t>
            </a:r>
          </a:p>
          <a:p>
            <a:pPr marL="0" lvl="0" indent="0" algn="l" rtl="0">
              <a:spcBef>
                <a:spcPts val="0"/>
              </a:spcBef>
              <a:spcAft>
                <a:spcPts val="0"/>
              </a:spcAft>
              <a:buNone/>
            </a:pPr>
            <a:r>
              <a:rPr lang="en-US"/>
              <a:t>GPTalk successfully combines modern machine learning technologies with gamified language learning.   </a:t>
            </a:r>
          </a:p>
          <a:p>
            <a:pPr marL="0" lvl="0" indent="0" algn="l" rtl="0">
              <a:spcBef>
                <a:spcPts val="0"/>
              </a:spcBef>
              <a:spcAft>
                <a:spcPts val="0"/>
              </a:spcAft>
              <a:buNone/>
            </a:pPr>
            <a:r>
              <a:rPr lang="en-US"/>
              <a:t>Despite challenges, we developed a robust, scalable platform capable of adapting to various user needs.    </a:t>
            </a:r>
          </a:p>
          <a:p>
            <a:pPr marL="0" lvl="0" indent="0" algn="l" rtl="0">
              <a:spcBef>
                <a:spcPts val="0"/>
              </a:spcBef>
              <a:spcAft>
                <a:spcPts val="0"/>
              </a:spcAft>
              <a:buNone/>
            </a:pPr>
            <a:r>
              <a:rPr lang="en-US"/>
              <a:t>Future improvements could include adding a dark mode, adding more languages for the interface, and expanding mobile support.</a:t>
            </a:r>
            <a:endParaRPr/>
          </a:p>
        </p:txBody>
      </p:sp>
    </p:spTree>
    <p:extLst>
      <p:ext uri="{BB962C8B-B14F-4D97-AF65-F5344CB8AC3E}">
        <p14:creationId xmlns:p14="http://schemas.microsoft.com/office/powerpoint/2010/main" val="439653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80093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34270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84522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01003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72505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3049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38871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87699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5780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23301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Roboto" panose="02000000000000000000" pitchFamily="2" charset="0"/>
              <a:ea typeface="Roboto" panose="02000000000000000000" pitchFamily="2" charset="0"/>
              <a:cs typeface="Roboto" panose="02000000000000000000" pitchFamily="2" charset="0"/>
            </a:endParaRPr>
          </a:p>
          <a:p>
            <a:pPr>
              <a:buNone/>
            </a:pPr>
            <a:endParaRPr lang="en-US">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4963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Additionally, the data from the DB needed to be transformed into the format needed by the application. To handle all the required data, we</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18481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Additionally, the data from the DB needed to be transformed into the format needed by the application. To handle all the required data, we</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47653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78244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0275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52371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15331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53805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84536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L"/>
          </a:p>
        </p:txBody>
      </p:sp>
    </p:spTree>
    <p:extLst>
      <p:ext uri="{BB962C8B-B14F-4D97-AF65-F5344CB8AC3E}">
        <p14:creationId xmlns:p14="http://schemas.microsoft.com/office/powerpoint/2010/main" val="190458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User friendly interface – 3 click access</a:t>
            </a:r>
          </a:p>
        </p:txBody>
      </p:sp>
    </p:spTree>
    <p:extLst>
      <p:ext uri="{BB962C8B-B14F-4D97-AF65-F5344CB8AC3E}">
        <p14:creationId xmlns:p14="http://schemas.microsoft.com/office/powerpoint/2010/main" val="1178021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505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4476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988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390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1597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744100"/>
            <a:ext cx="5094000" cy="25599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285945"/>
            <a:ext cx="4435800" cy="37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64625" y="123412"/>
            <a:ext cx="9177989" cy="4472622"/>
            <a:chOff x="-264625" y="244992"/>
            <a:chExt cx="9177989" cy="4472622"/>
          </a:xfrm>
        </p:grpSpPr>
        <p:grpSp>
          <p:nvGrpSpPr>
            <p:cNvPr id="12" name="Google Shape;12;p2"/>
            <p:cNvGrpSpPr/>
            <p:nvPr/>
          </p:nvGrpSpPr>
          <p:grpSpPr>
            <a:xfrm>
              <a:off x="7934613" y="4491190"/>
              <a:ext cx="978751" cy="226423"/>
              <a:chOff x="4114929" y="104250"/>
              <a:chExt cx="978751" cy="226423"/>
            </a:xfrm>
          </p:grpSpPr>
          <p:sp>
            <p:nvSpPr>
              <p:cNvPr id="13" name="Google Shape;13;p2"/>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1214401" y="1331170"/>
              <a:ext cx="792366" cy="183988"/>
              <a:chOff x="7105414" y="4348920"/>
              <a:chExt cx="792366" cy="183988"/>
            </a:xfrm>
          </p:grpSpPr>
          <p:sp>
            <p:nvSpPr>
              <p:cNvPr id="17" name="Google Shape;17;p2"/>
              <p:cNvSpPr/>
              <p:nvPr/>
            </p:nvSpPr>
            <p:spPr>
              <a:xfrm>
                <a:off x="7105414" y="4407521"/>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71877" y="4348920"/>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94309" y="4469955"/>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2840623" y="663585"/>
              <a:ext cx="629895" cy="125228"/>
              <a:chOff x="3248973" y="143035"/>
              <a:chExt cx="629895" cy="125228"/>
            </a:xfrm>
          </p:grpSpPr>
          <p:sp>
            <p:nvSpPr>
              <p:cNvPr id="21" name="Google Shape;21;p2"/>
              <p:cNvSpPr/>
              <p:nvPr/>
            </p:nvSpPr>
            <p:spPr>
              <a:xfrm>
                <a:off x="3375477" y="143035"/>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248973" y="205628"/>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179563" y="401091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264625" y="244992"/>
              <a:ext cx="524785" cy="125347"/>
              <a:chOff x="1675350" y="4136317"/>
              <a:chExt cx="524785" cy="125347"/>
            </a:xfrm>
          </p:grpSpPr>
          <p:sp>
            <p:nvSpPr>
              <p:cNvPr id="25" name="Google Shape;25;p2"/>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27;p2"/>
          <p:cNvGrpSpPr/>
          <p:nvPr/>
        </p:nvGrpSpPr>
        <p:grpSpPr>
          <a:xfrm>
            <a:off x="3793427" y="535048"/>
            <a:ext cx="6722932" cy="4347400"/>
            <a:chOff x="1552072" y="1022830"/>
            <a:chExt cx="5490797" cy="3550637"/>
          </a:xfrm>
        </p:grpSpPr>
        <p:sp>
          <p:nvSpPr>
            <p:cNvPr id="28" name="Google Shape;28;p2"/>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39969" y="1225523"/>
              <a:ext cx="3202899" cy="2761150"/>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0">
    <p:spTree>
      <p:nvGrpSpPr>
        <p:cNvPr id="1" name="Shape 573"/>
        <p:cNvGrpSpPr/>
        <p:nvPr/>
      </p:nvGrpSpPr>
      <p:grpSpPr>
        <a:xfrm>
          <a:off x="0" y="0"/>
          <a:ext cx="0" cy="0"/>
          <a:chOff x="0" y="0"/>
          <a:chExt cx="0" cy="0"/>
        </a:xfrm>
      </p:grpSpPr>
      <p:grpSp>
        <p:nvGrpSpPr>
          <p:cNvPr id="574" name="Google Shape;574;p35"/>
          <p:cNvGrpSpPr/>
          <p:nvPr/>
        </p:nvGrpSpPr>
        <p:grpSpPr>
          <a:xfrm>
            <a:off x="-242963" y="468545"/>
            <a:ext cx="8942902" cy="4206409"/>
            <a:chOff x="-242963" y="468545"/>
            <a:chExt cx="8942902" cy="4206409"/>
          </a:xfrm>
        </p:grpSpPr>
        <p:grpSp>
          <p:nvGrpSpPr>
            <p:cNvPr id="575" name="Google Shape;575;p35"/>
            <p:cNvGrpSpPr/>
            <p:nvPr/>
          </p:nvGrpSpPr>
          <p:grpSpPr>
            <a:xfrm>
              <a:off x="7721188" y="531169"/>
              <a:ext cx="978751" cy="226423"/>
              <a:chOff x="4114929" y="104250"/>
              <a:chExt cx="978751" cy="226423"/>
            </a:xfrm>
          </p:grpSpPr>
          <p:sp>
            <p:nvSpPr>
              <p:cNvPr id="576" name="Google Shape;576;p3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35"/>
            <p:cNvSpPr/>
            <p:nvPr/>
          </p:nvSpPr>
          <p:spPr>
            <a:xfrm>
              <a:off x="-242963" y="468545"/>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5"/>
            <p:cNvGrpSpPr/>
            <p:nvPr/>
          </p:nvGrpSpPr>
          <p:grpSpPr>
            <a:xfrm>
              <a:off x="1098050" y="4549607"/>
              <a:ext cx="524785" cy="125347"/>
              <a:chOff x="1675350" y="4136317"/>
              <a:chExt cx="524785" cy="125347"/>
            </a:xfrm>
          </p:grpSpPr>
          <p:sp>
            <p:nvSpPr>
              <p:cNvPr id="581" name="Google Shape;581;p3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93" name="Google Shape;93;p6"/>
          <p:cNvGrpSpPr/>
          <p:nvPr/>
        </p:nvGrpSpPr>
        <p:grpSpPr>
          <a:xfrm>
            <a:off x="392950" y="460377"/>
            <a:ext cx="9023828" cy="4222747"/>
            <a:chOff x="392950" y="307162"/>
            <a:chExt cx="9023828" cy="4222747"/>
          </a:xfrm>
        </p:grpSpPr>
        <p:grpSp>
          <p:nvGrpSpPr>
            <p:cNvPr id="94" name="Google Shape;94;p6"/>
            <p:cNvGrpSpPr/>
            <p:nvPr/>
          </p:nvGrpSpPr>
          <p:grpSpPr>
            <a:xfrm>
              <a:off x="7934613" y="4292386"/>
              <a:ext cx="978751" cy="226423"/>
              <a:chOff x="4114929" y="104250"/>
              <a:chExt cx="978751" cy="226423"/>
            </a:xfrm>
          </p:grpSpPr>
          <p:sp>
            <p:nvSpPr>
              <p:cNvPr id="95" name="Google Shape;95;p6"/>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6"/>
            <p:cNvSpPr/>
            <p:nvPr/>
          </p:nvSpPr>
          <p:spPr>
            <a:xfrm>
              <a:off x="8913387" y="3071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6"/>
            <p:cNvGrpSpPr/>
            <p:nvPr/>
          </p:nvGrpSpPr>
          <p:grpSpPr>
            <a:xfrm>
              <a:off x="392950" y="4404562"/>
              <a:ext cx="524785" cy="125347"/>
              <a:chOff x="1675350" y="4136317"/>
              <a:chExt cx="524785" cy="125347"/>
            </a:xfrm>
          </p:grpSpPr>
          <p:sp>
            <p:nvSpPr>
              <p:cNvPr id="100" name="Google Shape;100;p6"/>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2"/>
        <p:cNvGrpSpPr/>
        <p:nvPr/>
      </p:nvGrpSpPr>
      <p:grpSpPr>
        <a:xfrm>
          <a:off x="0" y="0"/>
          <a:ext cx="0" cy="0"/>
          <a:chOff x="0" y="0"/>
          <a:chExt cx="0" cy="0"/>
        </a:xfrm>
      </p:grpSpPr>
      <p:sp>
        <p:nvSpPr>
          <p:cNvPr id="103" name="Google Shape;103;p7"/>
          <p:cNvSpPr txBox="1">
            <a:spLocks noGrp="1"/>
          </p:cNvSpPr>
          <p:nvPr>
            <p:ph type="subTitle" idx="1"/>
          </p:nvPr>
        </p:nvSpPr>
        <p:spPr>
          <a:xfrm>
            <a:off x="720000" y="2634776"/>
            <a:ext cx="2965500" cy="13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104" name="Google Shape;104;p7"/>
          <p:cNvSpPr txBox="1">
            <a:spLocks noGrp="1"/>
          </p:cNvSpPr>
          <p:nvPr>
            <p:ph type="title"/>
          </p:nvPr>
        </p:nvSpPr>
        <p:spPr>
          <a:xfrm>
            <a:off x="720000" y="1394250"/>
            <a:ext cx="2965500" cy="12111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105" name="Google Shape;105;p7"/>
          <p:cNvSpPr/>
          <p:nvPr/>
        </p:nvSpPr>
        <p:spPr>
          <a:xfrm>
            <a:off x="4581521" y="-569805"/>
            <a:ext cx="7288327" cy="628310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7"/>
          <p:cNvGrpSpPr/>
          <p:nvPr/>
        </p:nvGrpSpPr>
        <p:grpSpPr>
          <a:xfrm>
            <a:off x="3593238" y="451639"/>
            <a:ext cx="5145702" cy="4240222"/>
            <a:chOff x="3593238" y="426798"/>
            <a:chExt cx="5145702" cy="4240222"/>
          </a:xfrm>
        </p:grpSpPr>
        <p:grpSp>
          <p:nvGrpSpPr>
            <p:cNvPr id="107" name="Google Shape;107;p7"/>
            <p:cNvGrpSpPr/>
            <p:nvPr/>
          </p:nvGrpSpPr>
          <p:grpSpPr>
            <a:xfrm>
              <a:off x="3593238" y="426798"/>
              <a:ext cx="978751" cy="226423"/>
              <a:chOff x="4114929" y="104250"/>
              <a:chExt cx="978751" cy="226423"/>
            </a:xfrm>
          </p:grpSpPr>
          <p:sp>
            <p:nvSpPr>
              <p:cNvPr id="108" name="Google Shape;108;p7"/>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7"/>
            <p:cNvGrpSpPr/>
            <p:nvPr/>
          </p:nvGrpSpPr>
          <p:grpSpPr>
            <a:xfrm>
              <a:off x="8109045" y="4541793"/>
              <a:ext cx="629895" cy="125228"/>
              <a:chOff x="2358395" y="153510"/>
              <a:chExt cx="629895" cy="125228"/>
            </a:xfrm>
          </p:grpSpPr>
          <p:sp>
            <p:nvSpPr>
              <p:cNvPr id="112" name="Google Shape;112;p7"/>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7"/>
            <p:cNvGrpSpPr/>
            <p:nvPr/>
          </p:nvGrpSpPr>
          <p:grpSpPr>
            <a:xfrm>
              <a:off x="4309613" y="4317137"/>
              <a:ext cx="524785" cy="125347"/>
              <a:chOff x="1675350" y="4136317"/>
              <a:chExt cx="524785" cy="125347"/>
            </a:xfrm>
          </p:grpSpPr>
          <p:sp>
            <p:nvSpPr>
              <p:cNvPr id="115" name="Google Shape;115;p7"/>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720000" y="1405750"/>
            <a:ext cx="3852000" cy="24009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8"/>
          <p:cNvSpPr/>
          <p:nvPr/>
        </p:nvSpPr>
        <p:spPr>
          <a:xfrm>
            <a:off x="4589414" y="-374651"/>
            <a:ext cx="9855193" cy="849594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8"/>
          <p:cNvGrpSpPr/>
          <p:nvPr/>
        </p:nvGrpSpPr>
        <p:grpSpPr>
          <a:xfrm>
            <a:off x="475073" y="366467"/>
            <a:ext cx="8193854" cy="4410567"/>
            <a:chOff x="323824" y="285824"/>
            <a:chExt cx="8193854" cy="4410567"/>
          </a:xfrm>
        </p:grpSpPr>
        <p:grpSp>
          <p:nvGrpSpPr>
            <p:cNvPr id="121" name="Google Shape;121;p8"/>
            <p:cNvGrpSpPr/>
            <p:nvPr/>
          </p:nvGrpSpPr>
          <p:grpSpPr>
            <a:xfrm>
              <a:off x="996513" y="426787"/>
              <a:ext cx="978751" cy="226423"/>
              <a:chOff x="4114929" y="211877"/>
              <a:chExt cx="978751" cy="226423"/>
            </a:xfrm>
          </p:grpSpPr>
          <p:sp>
            <p:nvSpPr>
              <p:cNvPr id="122" name="Google Shape;122;p8"/>
              <p:cNvSpPr/>
              <p:nvPr/>
            </p:nvSpPr>
            <p:spPr>
              <a:xfrm>
                <a:off x="4114929" y="283771"/>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4318677" y="211877"/>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473124" y="361014"/>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8"/>
            <p:cNvGrpSpPr/>
            <p:nvPr/>
          </p:nvGrpSpPr>
          <p:grpSpPr>
            <a:xfrm>
              <a:off x="323824" y="4512403"/>
              <a:ext cx="792366" cy="183988"/>
              <a:chOff x="6214836" y="3902195"/>
              <a:chExt cx="792366" cy="183988"/>
            </a:xfrm>
          </p:grpSpPr>
          <p:sp>
            <p:nvSpPr>
              <p:cNvPr id="126" name="Google Shape;126;p8"/>
              <p:cNvSpPr/>
              <p:nvPr/>
            </p:nvSpPr>
            <p:spPr>
              <a:xfrm>
                <a:off x="6214836" y="39607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6381299" y="39021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6503731" y="40232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8"/>
            <p:cNvGrpSpPr/>
            <p:nvPr/>
          </p:nvGrpSpPr>
          <p:grpSpPr>
            <a:xfrm>
              <a:off x="3850020" y="851792"/>
              <a:ext cx="629895" cy="125228"/>
              <a:chOff x="2358395" y="686910"/>
              <a:chExt cx="629895" cy="125228"/>
            </a:xfrm>
          </p:grpSpPr>
          <p:sp>
            <p:nvSpPr>
              <p:cNvPr id="130" name="Google Shape;130;p8"/>
              <p:cNvSpPr/>
              <p:nvPr/>
            </p:nvSpPr>
            <p:spPr>
              <a:xfrm>
                <a:off x="2484899" y="6869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2358395" y="7495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8"/>
            <p:cNvSpPr/>
            <p:nvPr/>
          </p:nvSpPr>
          <p:spPr>
            <a:xfrm>
              <a:off x="8014287" y="285824"/>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4309600" y="3910289"/>
              <a:ext cx="524785" cy="125347"/>
              <a:chOff x="1675350" y="3968657"/>
              <a:chExt cx="524785" cy="125347"/>
            </a:xfrm>
          </p:grpSpPr>
          <p:sp>
            <p:nvSpPr>
              <p:cNvPr id="134" name="Google Shape;134;p8"/>
              <p:cNvSpPr/>
              <p:nvPr/>
            </p:nvSpPr>
            <p:spPr>
              <a:xfrm>
                <a:off x="1675350" y="403105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1821933" y="396865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6"/>
        <p:cNvGrpSpPr/>
        <p:nvPr/>
      </p:nvGrpSpPr>
      <p:grpSpPr>
        <a:xfrm>
          <a:off x="0" y="0"/>
          <a:ext cx="0" cy="0"/>
          <a:chOff x="0" y="0"/>
          <a:chExt cx="0" cy="0"/>
        </a:xfrm>
      </p:grpSpPr>
      <p:sp>
        <p:nvSpPr>
          <p:cNvPr id="177" name="Google Shape;177;p13"/>
          <p:cNvSpPr txBox="1">
            <a:spLocks noGrp="1"/>
          </p:cNvSpPr>
          <p:nvPr>
            <p:ph type="title" hasCustomPrompt="1"/>
          </p:nvPr>
        </p:nvSpPr>
        <p:spPr>
          <a:xfrm>
            <a:off x="14181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78" name="Google Shape;178;p13"/>
          <p:cNvSpPr txBox="1">
            <a:spLocks noGrp="1"/>
          </p:cNvSpPr>
          <p:nvPr>
            <p:ph type="subTitle" idx="1"/>
          </p:nvPr>
        </p:nvSpPr>
        <p:spPr>
          <a:xfrm>
            <a:off x="770450" y="3063025"/>
            <a:ext cx="2181300" cy="37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2000" b="1">
                <a:latin typeface="Oswald"/>
                <a:ea typeface="Oswald"/>
                <a:cs typeface="Oswald"/>
                <a:sym typeface="Oswald"/>
              </a:defRPr>
            </a:lvl1pPr>
            <a:lvl2pPr lvl="1">
              <a:lnSpc>
                <a:spcPct val="100000"/>
              </a:lnSpc>
              <a:spcBef>
                <a:spcPts val="0"/>
              </a:spcBef>
              <a:spcAft>
                <a:spcPts val="0"/>
              </a:spcAft>
              <a:buNone/>
              <a:defRPr sz="2000" b="1">
                <a:latin typeface="Oswald"/>
                <a:ea typeface="Oswald"/>
                <a:cs typeface="Oswald"/>
                <a:sym typeface="Oswald"/>
              </a:defRPr>
            </a:lvl2pPr>
            <a:lvl3pPr lvl="2">
              <a:lnSpc>
                <a:spcPct val="100000"/>
              </a:lnSpc>
              <a:spcBef>
                <a:spcPts val="0"/>
              </a:spcBef>
              <a:spcAft>
                <a:spcPts val="0"/>
              </a:spcAft>
              <a:buNone/>
              <a:defRPr sz="2000" b="1">
                <a:latin typeface="Oswald"/>
                <a:ea typeface="Oswald"/>
                <a:cs typeface="Oswald"/>
                <a:sym typeface="Oswald"/>
              </a:defRPr>
            </a:lvl3pPr>
            <a:lvl4pPr lvl="3">
              <a:lnSpc>
                <a:spcPct val="100000"/>
              </a:lnSpc>
              <a:spcBef>
                <a:spcPts val="0"/>
              </a:spcBef>
              <a:spcAft>
                <a:spcPts val="0"/>
              </a:spcAft>
              <a:buNone/>
              <a:defRPr sz="2000" b="1">
                <a:latin typeface="Oswald"/>
                <a:ea typeface="Oswald"/>
                <a:cs typeface="Oswald"/>
                <a:sym typeface="Oswald"/>
              </a:defRPr>
            </a:lvl4pPr>
            <a:lvl5pPr lvl="4">
              <a:lnSpc>
                <a:spcPct val="100000"/>
              </a:lnSpc>
              <a:spcBef>
                <a:spcPts val="0"/>
              </a:spcBef>
              <a:spcAft>
                <a:spcPts val="0"/>
              </a:spcAft>
              <a:buNone/>
              <a:defRPr sz="2000" b="1">
                <a:latin typeface="Oswald"/>
                <a:ea typeface="Oswald"/>
                <a:cs typeface="Oswald"/>
                <a:sym typeface="Oswald"/>
              </a:defRPr>
            </a:lvl5pPr>
            <a:lvl6pPr lvl="5">
              <a:lnSpc>
                <a:spcPct val="100000"/>
              </a:lnSpc>
              <a:spcBef>
                <a:spcPts val="0"/>
              </a:spcBef>
              <a:spcAft>
                <a:spcPts val="0"/>
              </a:spcAft>
              <a:buNone/>
              <a:defRPr sz="2000" b="1">
                <a:latin typeface="Oswald"/>
                <a:ea typeface="Oswald"/>
                <a:cs typeface="Oswald"/>
                <a:sym typeface="Oswald"/>
              </a:defRPr>
            </a:lvl6pPr>
            <a:lvl7pPr lvl="6">
              <a:lnSpc>
                <a:spcPct val="100000"/>
              </a:lnSpc>
              <a:spcBef>
                <a:spcPts val="0"/>
              </a:spcBef>
              <a:spcAft>
                <a:spcPts val="0"/>
              </a:spcAft>
              <a:buNone/>
              <a:defRPr sz="2000" b="1">
                <a:latin typeface="Oswald"/>
                <a:ea typeface="Oswald"/>
                <a:cs typeface="Oswald"/>
                <a:sym typeface="Oswald"/>
              </a:defRPr>
            </a:lvl7pPr>
            <a:lvl8pPr lvl="7">
              <a:lnSpc>
                <a:spcPct val="100000"/>
              </a:lnSpc>
              <a:spcBef>
                <a:spcPts val="0"/>
              </a:spcBef>
              <a:spcAft>
                <a:spcPts val="0"/>
              </a:spcAft>
              <a:buNone/>
              <a:defRPr sz="2000" b="1">
                <a:latin typeface="Oswald"/>
                <a:ea typeface="Oswald"/>
                <a:cs typeface="Oswald"/>
                <a:sym typeface="Oswald"/>
              </a:defRPr>
            </a:lvl8pPr>
            <a:lvl9pPr lvl="8">
              <a:lnSpc>
                <a:spcPct val="100000"/>
              </a:lnSpc>
              <a:spcBef>
                <a:spcPts val="0"/>
              </a:spcBef>
              <a:spcAft>
                <a:spcPts val="0"/>
              </a:spcAft>
              <a:buNone/>
              <a:defRPr sz="2000" b="1">
                <a:latin typeface="Oswald"/>
                <a:ea typeface="Oswald"/>
                <a:cs typeface="Oswald"/>
                <a:sym typeface="Oswald"/>
              </a:defRPr>
            </a:lvl9pPr>
          </a:lstStyle>
          <a:p>
            <a:endParaRPr/>
          </a:p>
        </p:txBody>
      </p:sp>
      <p:sp>
        <p:nvSpPr>
          <p:cNvPr id="179" name="Google Shape;179;p13"/>
          <p:cNvSpPr txBox="1">
            <a:spLocks noGrp="1"/>
          </p:cNvSpPr>
          <p:nvPr>
            <p:ph type="subTitle" idx="2"/>
          </p:nvPr>
        </p:nvSpPr>
        <p:spPr>
          <a:xfrm>
            <a:off x="7704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0" name="Google Shape;180;p13"/>
          <p:cNvSpPr txBox="1">
            <a:spLocks noGrp="1"/>
          </p:cNvSpPr>
          <p:nvPr>
            <p:ph type="title" idx="3" hasCustomPrompt="1"/>
          </p:nvPr>
        </p:nvSpPr>
        <p:spPr>
          <a:xfrm>
            <a:off x="41290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1" name="Google Shape;181;p13"/>
          <p:cNvSpPr txBox="1">
            <a:spLocks noGrp="1"/>
          </p:cNvSpPr>
          <p:nvPr>
            <p:ph type="subTitle" idx="4"/>
          </p:nvPr>
        </p:nvSpPr>
        <p:spPr>
          <a:xfrm>
            <a:off x="34813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2" name="Google Shape;182;p13"/>
          <p:cNvSpPr txBox="1">
            <a:spLocks noGrp="1"/>
          </p:cNvSpPr>
          <p:nvPr>
            <p:ph type="subTitle" idx="5"/>
          </p:nvPr>
        </p:nvSpPr>
        <p:spPr>
          <a:xfrm>
            <a:off x="34813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3" name="Google Shape;183;p13"/>
          <p:cNvSpPr txBox="1">
            <a:spLocks noGrp="1"/>
          </p:cNvSpPr>
          <p:nvPr>
            <p:ph type="title" idx="6" hasCustomPrompt="1"/>
          </p:nvPr>
        </p:nvSpPr>
        <p:spPr>
          <a:xfrm>
            <a:off x="68399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4" name="Google Shape;184;p13"/>
          <p:cNvSpPr txBox="1">
            <a:spLocks noGrp="1"/>
          </p:cNvSpPr>
          <p:nvPr>
            <p:ph type="subTitle" idx="7"/>
          </p:nvPr>
        </p:nvSpPr>
        <p:spPr>
          <a:xfrm>
            <a:off x="61922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5" name="Google Shape;185;p13"/>
          <p:cNvSpPr txBox="1">
            <a:spLocks noGrp="1"/>
          </p:cNvSpPr>
          <p:nvPr>
            <p:ph type="subTitle" idx="8"/>
          </p:nvPr>
        </p:nvSpPr>
        <p:spPr>
          <a:xfrm>
            <a:off x="61922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6" name="Google Shape;186;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187" name="Google Shape;187;p13"/>
          <p:cNvGrpSpPr/>
          <p:nvPr/>
        </p:nvGrpSpPr>
        <p:grpSpPr>
          <a:xfrm>
            <a:off x="-397994" y="259239"/>
            <a:ext cx="9177989" cy="4472622"/>
            <a:chOff x="-16994" y="335439"/>
            <a:chExt cx="9177989" cy="4472622"/>
          </a:xfrm>
        </p:grpSpPr>
        <p:grpSp>
          <p:nvGrpSpPr>
            <p:cNvPr id="188" name="Google Shape;188;p13"/>
            <p:cNvGrpSpPr/>
            <p:nvPr/>
          </p:nvGrpSpPr>
          <p:grpSpPr>
            <a:xfrm flipH="1">
              <a:off x="-16994" y="4581638"/>
              <a:ext cx="978751" cy="226423"/>
              <a:chOff x="4114929" y="104250"/>
              <a:chExt cx="978751" cy="226423"/>
            </a:xfrm>
          </p:grpSpPr>
          <p:sp>
            <p:nvSpPr>
              <p:cNvPr id="189" name="Google Shape;189;p1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3"/>
            <p:cNvGrpSpPr/>
            <p:nvPr/>
          </p:nvGrpSpPr>
          <p:grpSpPr>
            <a:xfrm flipH="1">
              <a:off x="7780180" y="1432093"/>
              <a:ext cx="792366" cy="183988"/>
              <a:chOff x="6214836" y="4359395"/>
              <a:chExt cx="792366" cy="183988"/>
            </a:xfrm>
          </p:grpSpPr>
          <p:sp>
            <p:nvSpPr>
              <p:cNvPr id="193" name="Google Shape;193;p13"/>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3"/>
            <p:cNvGrpSpPr/>
            <p:nvPr/>
          </p:nvGrpSpPr>
          <p:grpSpPr>
            <a:xfrm flipH="1">
              <a:off x="6316430" y="764508"/>
              <a:ext cx="629895" cy="125228"/>
              <a:chOff x="2358395" y="153510"/>
              <a:chExt cx="629895" cy="125228"/>
            </a:xfrm>
          </p:grpSpPr>
          <p:sp>
            <p:nvSpPr>
              <p:cNvPr id="197" name="Google Shape;197;p13"/>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3"/>
            <p:cNvSpPr/>
            <p:nvPr/>
          </p:nvSpPr>
          <p:spPr>
            <a:xfrm flipH="1">
              <a:off x="8552605" y="45685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3"/>
            <p:cNvGrpSpPr/>
            <p:nvPr/>
          </p:nvGrpSpPr>
          <p:grpSpPr>
            <a:xfrm flipH="1">
              <a:off x="8636209" y="335439"/>
              <a:ext cx="524785" cy="125347"/>
              <a:chOff x="1675350" y="4136317"/>
              <a:chExt cx="524785" cy="125347"/>
            </a:xfrm>
          </p:grpSpPr>
          <p:sp>
            <p:nvSpPr>
              <p:cNvPr id="201" name="Google Shape;201;p1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3">
  <p:cSld name="CUSTOM_11">
    <p:spTree>
      <p:nvGrpSpPr>
        <p:cNvPr id="1" name="Shape 434"/>
        <p:cNvGrpSpPr/>
        <p:nvPr/>
      </p:nvGrpSpPr>
      <p:grpSpPr>
        <a:xfrm>
          <a:off x="0" y="0"/>
          <a:ext cx="0" cy="0"/>
          <a:chOff x="0" y="0"/>
          <a:chExt cx="0" cy="0"/>
        </a:xfrm>
      </p:grpSpPr>
      <p:sp>
        <p:nvSpPr>
          <p:cNvPr id="435" name="Google Shape;435;p27"/>
          <p:cNvSpPr txBox="1">
            <a:spLocks noGrp="1"/>
          </p:cNvSpPr>
          <p:nvPr>
            <p:ph type="subTitle" idx="1"/>
          </p:nvPr>
        </p:nvSpPr>
        <p:spPr>
          <a:xfrm>
            <a:off x="720000" y="2634776"/>
            <a:ext cx="2965500" cy="1356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436" name="Google Shape;436;p27"/>
          <p:cNvSpPr txBox="1">
            <a:spLocks noGrp="1"/>
          </p:cNvSpPr>
          <p:nvPr>
            <p:ph type="title"/>
          </p:nvPr>
        </p:nvSpPr>
        <p:spPr>
          <a:xfrm>
            <a:off x="720000" y="1394250"/>
            <a:ext cx="2965500" cy="1211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437" name="Google Shape;437;p27"/>
          <p:cNvGrpSpPr/>
          <p:nvPr/>
        </p:nvGrpSpPr>
        <p:grpSpPr>
          <a:xfrm>
            <a:off x="4000814" y="264438"/>
            <a:ext cx="4785567" cy="6850600"/>
            <a:chOff x="1552072" y="1022830"/>
            <a:chExt cx="2480340" cy="3550637"/>
          </a:xfrm>
        </p:grpSpPr>
        <p:sp>
          <p:nvSpPr>
            <p:cNvPr id="438" name="Google Shape;438;p27"/>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7"/>
          <p:cNvGrpSpPr/>
          <p:nvPr/>
        </p:nvGrpSpPr>
        <p:grpSpPr>
          <a:xfrm>
            <a:off x="555587" y="407486"/>
            <a:ext cx="8337626" cy="4328529"/>
            <a:chOff x="575738" y="275868"/>
            <a:chExt cx="8337626" cy="4328529"/>
          </a:xfrm>
        </p:grpSpPr>
        <p:grpSp>
          <p:nvGrpSpPr>
            <p:cNvPr id="441" name="Google Shape;441;p27"/>
            <p:cNvGrpSpPr/>
            <p:nvPr/>
          </p:nvGrpSpPr>
          <p:grpSpPr>
            <a:xfrm>
              <a:off x="7934613" y="3373911"/>
              <a:ext cx="978751" cy="226423"/>
              <a:chOff x="4114929" y="104250"/>
              <a:chExt cx="978751" cy="226423"/>
            </a:xfrm>
          </p:grpSpPr>
          <p:sp>
            <p:nvSpPr>
              <p:cNvPr id="442" name="Google Shape;442;p27"/>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7"/>
            <p:cNvGrpSpPr/>
            <p:nvPr/>
          </p:nvGrpSpPr>
          <p:grpSpPr>
            <a:xfrm>
              <a:off x="5489370" y="275868"/>
              <a:ext cx="629895" cy="125228"/>
              <a:chOff x="2358395" y="153510"/>
              <a:chExt cx="629895" cy="125228"/>
            </a:xfrm>
          </p:grpSpPr>
          <p:sp>
            <p:nvSpPr>
              <p:cNvPr id="446" name="Google Shape;446;p27"/>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27"/>
            <p:cNvSpPr/>
            <p:nvPr/>
          </p:nvSpPr>
          <p:spPr>
            <a:xfrm>
              <a:off x="4320312" y="45417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7"/>
            <p:cNvGrpSpPr/>
            <p:nvPr/>
          </p:nvGrpSpPr>
          <p:grpSpPr>
            <a:xfrm>
              <a:off x="575738" y="548212"/>
              <a:ext cx="524785" cy="125347"/>
              <a:chOff x="1675350" y="3983917"/>
              <a:chExt cx="524785" cy="125347"/>
            </a:xfrm>
          </p:grpSpPr>
          <p:sp>
            <p:nvSpPr>
              <p:cNvPr id="450" name="Google Shape;450;p27"/>
              <p:cNvSpPr/>
              <p:nvPr/>
            </p:nvSpPr>
            <p:spPr>
              <a:xfrm>
                <a:off x="1675350" y="40463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1821933" y="39839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8">
    <p:spTree>
      <p:nvGrpSpPr>
        <p:cNvPr id="1" name="Shape 543"/>
        <p:cNvGrpSpPr/>
        <p:nvPr/>
      </p:nvGrpSpPr>
      <p:grpSpPr>
        <a:xfrm>
          <a:off x="0" y="0"/>
          <a:ext cx="0" cy="0"/>
          <a:chOff x="0" y="0"/>
          <a:chExt cx="0" cy="0"/>
        </a:xfrm>
      </p:grpSpPr>
      <p:sp>
        <p:nvSpPr>
          <p:cNvPr id="544" name="Google Shape;544;p33"/>
          <p:cNvSpPr txBox="1">
            <a:spLocks noGrp="1"/>
          </p:cNvSpPr>
          <p:nvPr>
            <p:ph type="title"/>
          </p:nvPr>
        </p:nvSpPr>
        <p:spPr>
          <a:xfrm>
            <a:off x="720000" y="387600"/>
            <a:ext cx="5778000" cy="61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A284C"/>
              </a:buClr>
              <a:buSzPts val="3600"/>
              <a:buNone/>
              <a:defRPr>
                <a:solidFill>
                  <a:srgbClr val="2A284C"/>
                </a:solidFill>
              </a:defRPr>
            </a:lvl1pPr>
            <a:lvl2pPr lvl="1"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2pPr>
            <a:lvl3pPr lvl="2"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3pPr>
            <a:lvl4pPr lvl="3"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4pPr>
            <a:lvl5pPr lvl="4"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5pPr>
            <a:lvl6pPr lvl="5"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6pPr>
            <a:lvl7pPr lvl="6"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7pPr>
            <a:lvl8pPr lvl="7"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8pPr>
            <a:lvl9pPr lvl="8"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9pPr>
          </a:lstStyle>
          <a:p>
            <a:endParaRPr/>
          </a:p>
        </p:txBody>
      </p:sp>
      <p:sp>
        <p:nvSpPr>
          <p:cNvPr id="545" name="Google Shape;545;p33"/>
          <p:cNvSpPr txBox="1">
            <a:spLocks noGrp="1"/>
          </p:cNvSpPr>
          <p:nvPr>
            <p:ph type="body" idx="1"/>
          </p:nvPr>
        </p:nvSpPr>
        <p:spPr>
          <a:xfrm>
            <a:off x="720000" y="1131650"/>
            <a:ext cx="5778000" cy="3634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
        <p:nvSpPr>
          <p:cNvPr id="546" name="Google Shape;546;p33"/>
          <p:cNvSpPr/>
          <p:nvPr/>
        </p:nvSpPr>
        <p:spPr>
          <a:xfrm>
            <a:off x="5564146" y="-2223080"/>
            <a:ext cx="7288327" cy="628310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3"/>
          <p:cNvGrpSpPr/>
          <p:nvPr/>
        </p:nvGrpSpPr>
        <p:grpSpPr>
          <a:xfrm>
            <a:off x="4534887" y="467652"/>
            <a:ext cx="3921277" cy="4208196"/>
            <a:chOff x="4992087" y="508683"/>
            <a:chExt cx="3921277" cy="4208196"/>
          </a:xfrm>
        </p:grpSpPr>
        <p:grpSp>
          <p:nvGrpSpPr>
            <p:cNvPr id="548" name="Google Shape;548;p33"/>
            <p:cNvGrpSpPr/>
            <p:nvPr/>
          </p:nvGrpSpPr>
          <p:grpSpPr>
            <a:xfrm>
              <a:off x="7934613" y="4490456"/>
              <a:ext cx="978751" cy="226423"/>
              <a:chOff x="4114929" y="104250"/>
              <a:chExt cx="978751" cy="226423"/>
            </a:xfrm>
          </p:grpSpPr>
          <p:sp>
            <p:nvSpPr>
              <p:cNvPr id="549" name="Google Shape;549;p3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33"/>
            <p:cNvSpPr/>
            <p:nvPr/>
          </p:nvSpPr>
          <p:spPr>
            <a:xfrm>
              <a:off x="4992087" y="50868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33"/>
            <p:cNvGrpSpPr/>
            <p:nvPr/>
          </p:nvGrpSpPr>
          <p:grpSpPr>
            <a:xfrm>
              <a:off x="6235600" y="3725832"/>
              <a:ext cx="524785" cy="125347"/>
              <a:chOff x="1675350" y="4136317"/>
              <a:chExt cx="524785" cy="125347"/>
            </a:xfrm>
          </p:grpSpPr>
          <p:sp>
            <p:nvSpPr>
              <p:cNvPr id="554" name="Google Shape;554;p3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556"/>
        <p:cNvGrpSpPr/>
        <p:nvPr/>
      </p:nvGrpSpPr>
      <p:grpSpPr>
        <a:xfrm>
          <a:off x="0" y="0"/>
          <a:ext cx="0" cy="0"/>
          <a:chOff x="0" y="0"/>
          <a:chExt cx="0" cy="0"/>
        </a:xfrm>
      </p:grpSpPr>
      <p:grpSp>
        <p:nvGrpSpPr>
          <p:cNvPr id="557" name="Google Shape;557;p34"/>
          <p:cNvGrpSpPr/>
          <p:nvPr/>
        </p:nvGrpSpPr>
        <p:grpSpPr>
          <a:xfrm>
            <a:off x="324281" y="310677"/>
            <a:ext cx="8495439" cy="4522147"/>
            <a:chOff x="284556" y="259239"/>
            <a:chExt cx="8495439" cy="4522147"/>
          </a:xfrm>
        </p:grpSpPr>
        <p:grpSp>
          <p:nvGrpSpPr>
            <p:cNvPr id="558" name="Google Shape;558;p34"/>
            <p:cNvGrpSpPr/>
            <p:nvPr/>
          </p:nvGrpSpPr>
          <p:grpSpPr>
            <a:xfrm flipH="1">
              <a:off x="284556" y="4554963"/>
              <a:ext cx="978751" cy="226423"/>
              <a:chOff x="4114929" y="104250"/>
              <a:chExt cx="978751" cy="226423"/>
            </a:xfrm>
          </p:grpSpPr>
          <p:sp>
            <p:nvSpPr>
              <p:cNvPr id="559" name="Google Shape;559;p34"/>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34"/>
            <p:cNvGrpSpPr/>
            <p:nvPr/>
          </p:nvGrpSpPr>
          <p:grpSpPr>
            <a:xfrm flipH="1">
              <a:off x="7752655" y="2479756"/>
              <a:ext cx="792366" cy="183988"/>
              <a:chOff x="6214836" y="4359395"/>
              <a:chExt cx="792366" cy="183988"/>
            </a:xfrm>
          </p:grpSpPr>
          <p:sp>
            <p:nvSpPr>
              <p:cNvPr id="563" name="Google Shape;563;p34"/>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4"/>
            <p:cNvGrpSpPr/>
            <p:nvPr/>
          </p:nvGrpSpPr>
          <p:grpSpPr>
            <a:xfrm flipH="1">
              <a:off x="580755" y="384583"/>
              <a:ext cx="629895" cy="125228"/>
              <a:chOff x="2358395" y="153510"/>
              <a:chExt cx="629895" cy="125228"/>
            </a:xfrm>
          </p:grpSpPr>
          <p:sp>
            <p:nvSpPr>
              <p:cNvPr id="567" name="Google Shape;567;p34"/>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4"/>
            <p:cNvSpPr/>
            <p:nvPr/>
          </p:nvSpPr>
          <p:spPr>
            <a:xfrm flipH="1">
              <a:off x="8171605" y="44923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4"/>
            <p:cNvGrpSpPr/>
            <p:nvPr/>
          </p:nvGrpSpPr>
          <p:grpSpPr>
            <a:xfrm flipH="1">
              <a:off x="8255209" y="259239"/>
              <a:ext cx="524785" cy="125347"/>
              <a:chOff x="1675350" y="4136317"/>
              <a:chExt cx="524785" cy="125347"/>
            </a:xfrm>
          </p:grpSpPr>
          <p:sp>
            <p:nvSpPr>
              <p:cNvPr id="571" name="Google Shape;571;p34"/>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Oswald"/>
              <a:buNone/>
              <a:defRPr sz="3600" b="1">
                <a:solidFill>
                  <a:schemeClr val="dk1"/>
                </a:solidFill>
                <a:latin typeface="Oswald"/>
                <a:ea typeface="Oswald"/>
                <a:cs typeface="Oswald"/>
                <a:sym typeface="Oswald"/>
              </a:defRPr>
            </a:lvl1pPr>
            <a:lvl2pPr lvl="1"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59" r:id="rId6"/>
    <p:sldLayoutId id="2147483673" r:id="rId7"/>
    <p:sldLayoutId id="2147483679" r:id="rId8"/>
    <p:sldLayoutId id="2147483680" r:id="rId9"/>
    <p:sldLayoutId id="214748368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2.gif"/><Relationship Id="rId4" Type="http://schemas.openxmlformats.org/officeDocument/2006/relationships/image" Target="../media/image41.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591" name="Google Shape;591;p38"/>
          <p:cNvGrpSpPr/>
          <p:nvPr/>
        </p:nvGrpSpPr>
        <p:grpSpPr>
          <a:xfrm>
            <a:off x="4613499" y="261052"/>
            <a:ext cx="4189163" cy="4113840"/>
            <a:chOff x="4613499" y="261052"/>
            <a:chExt cx="4189163" cy="4113840"/>
          </a:xfrm>
        </p:grpSpPr>
        <p:grpSp>
          <p:nvGrpSpPr>
            <p:cNvPr id="592" name="Google Shape;592;p38"/>
            <p:cNvGrpSpPr/>
            <p:nvPr/>
          </p:nvGrpSpPr>
          <p:grpSpPr>
            <a:xfrm>
              <a:off x="4613499" y="261052"/>
              <a:ext cx="537751" cy="1362722"/>
              <a:chOff x="1825342" y="1199934"/>
              <a:chExt cx="439196" cy="1112971"/>
            </a:xfrm>
          </p:grpSpPr>
          <p:sp>
            <p:nvSpPr>
              <p:cNvPr id="593" name="Google Shape;593;p38"/>
              <p:cNvSpPr/>
              <p:nvPr/>
            </p:nvSpPr>
            <p:spPr>
              <a:xfrm>
                <a:off x="1825342" y="1199934"/>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Hi!</a:t>
                </a:r>
                <a:endParaRPr sz="1200">
                  <a:solidFill>
                    <a:schemeClr val="dk1"/>
                  </a:solidFill>
                  <a:latin typeface="Oswald"/>
                  <a:ea typeface="Oswald"/>
                  <a:cs typeface="Oswald"/>
                  <a:sym typeface="Oswald"/>
                </a:endParaRPr>
              </a:p>
            </p:txBody>
          </p:sp>
          <p:grpSp>
            <p:nvGrpSpPr>
              <p:cNvPr id="594" name="Google Shape;594;p38"/>
              <p:cNvGrpSpPr/>
              <p:nvPr/>
            </p:nvGrpSpPr>
            <p:grpSpPr>
              <a:xfrm>
                <a:off x="1843610" y="1679098"/>
                <a:ext cx="402660" cy="633807"/>
                <a:chOff x="6619444" y="1494648"/>
                <a:chExt cx="932298" cy="1467487"/>
              </a:xfrm>
            </p:grpSpPr>
            <p:sp>
              <p:nvSpPr>
                <p:cNvPr id="595" name="Google Shape;595;p38"/>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 name="Google Shape;617;p38"/>
            <p:cNvGrpSpPr/>
            <p:nvPr/>
          </p:nvGrpSpPr>
          <p:grpSpPr>
            <a:xfrm>
              <a:off x="5472732" y="2878630"/>
              <a:ext cx="537751" cy="1496262"/>
              <a:chOff x="3117417" y="2632096"/>
              <a:chExt cx="439196" cy="1222037"/>
            </a:xfrm>
          </p:grpSpPr>
          <p:grpSp>
            <p:nvGrpSpPr>
              <p:cNvPr id="618" name="Google Shape;618;p38"/>
              <p:cNvGrpSpPr/>
              <p:nvPr/>
            </p:nvGrpSpPr>
            <p:grpSpPr>
              <a:xfrm>
                <a:off x="3135713" y="3132444"/>
                <a:ext cx="402603" cy="721689"/>
                <a:chOff x="4159867" y="674068"/>
                <a:chExt cx="1014113" cy="1817856"/>
              </a:xfrm>
            </p:grpSpPr>
            <p:sp>
              <p:nvSpPr>
                <p:cNvPr id="619" name="Google Shape;619;p38"/>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8"/>
              <p:cNvSpPr/>
              <p:nvPr/>
            </p:nvSpPr>
            <p:spPr>
              <a:xfrm>
                <a:off x="3117417" y="2632096"/>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Oi!</a:t>
                </a:r>
                <a:endParaRPr sz="1200">
                  <a:solidFill>
                    <a:schemeClr val="dk1"/>
                  </a:solidFill>
                  <a:latin typeface="Oswald"/>
                  <a:ea typeface="Oswald"/>
                  <a:cs typeface="Oswald"/>
                  <a:sym typeface="Oswald"/>
                </a:endParaRPr>
              </a:p>
            </p:txBody>
          </p:sp>
        </p:grpSp>
        <p:grpSp>
          <p:nvGrpSpPr>
            <p:cNvPr id="642" name="Google Shape;642;p38"/>
            <p:cNvGrpSpPr/>
            <p:nvPr/>
          </p:nvGrpSpPr>
          <p:grpSpPr>
            <a:xfrm>
              <a:off x="6027164" y="261052"/>
              <a:ext cx="764514" cy="1137412"/>
              <a:chOff x="3323877" y="799050"/>
              <a:chExt cx="624399" cy="928955"/>
            </a:xfrm>
          </p:grpSpPr>
          <p:grpSp>
            <p:nvGrpSpPr>
              <p:cNvPr id="643" name="Google Shape;643;p38"/>
              <p:cNvGrpSpPr/>
              <p:nvPr/>
            </p:nvGrpSpPr>
            <p:grpSpPr>
              <a:xfrm>
                <a:off x="3434746" y="1126821"/>
                <a:ext cx="402653" cy="601184"/>
                <a:chOff x="5700570" y="3455680"/>
                <a:chExt cx="769008" cy="1148174"/>
              </a:xfrm>
            </p:grpSpPr>
            <p:sp>
              <p:nvSpPr>
                <p:cNvPr id="644" name="Google Shape;644;p38"/>
                <p:cNvSpPr/>
                <p:nvPr/>
              </p:nvSpPr>
              <p:spPr>
                <a:xfrm>
                  <a:off x="5760977" y="4254864"/>
                  <a:ext cx="648195" cy="348990"/>
                </a:xfrm>
                <a:custGeom>
                  <a:avLst/>
                  <a:gdLst/>
                  <a:ahLst/>
                  <a:cxnLst/>
                  <a:rect l="l" t="t" r="r" b="b"/>
                  <a:pathLst>
                    <a:path w="46742" h="25166" extrusionOk="0">
                      <a:moveTo>
                        <a:pt x="23391" y="1"/>
                      </a:moveTo>
                      <a:cubicBezTo>
                        <a:pt x="202" y="1"/>
                        <a:pt x="0" y="8913"/>
                        <a:pt x="0" y="25166"/>
                      </a:cubicBezTo>
                      <a:lnTo>
                        <a:pt x="46742" y="25166"/>
                      </a:lnTo>
                      <a:cubicBezTo>
                        <a:pt x="46742" y="8913"/>
                        <a:pt x="46580" y="1"/>
                        <a:pt x="23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5883454" y="4202293"/>
                  <a:ext cx="403239" cy="276296"/>
                </a:xfrm>
                <a:custGeom>
                  <a:avLst/>
                  <a:gdLst/>
                  <a:ahLst/>
                  <a:cxnLst/>
                  <a:rect l="l" t="t" r="r" b="b"/>
                  <a:pathLst>
                    <a:path w="29078" h="19924" extrusionOk="0">
                      <a:moveTo>
                        <a:pt x="5405" y="1"/>
                      </a:moveTo>
                      <a:cubicBezTo>
                        <a:pt x="2420" y="1"/>
                        <a:pt x="0" y="2420"/>
                        <a:pt x="0" y="5405"/>
                      </a:cubicBezTo>
                      <a:cubicBezTo>
                        <a:pt x="0" y="13430"/>
                        <a:pt x="6493" y="19923"/>
                        <a:pt x="14559" y="19923"/>
                      </a:cubicBezTo>
                      <a:cubicBezTo>
                        <a:pt x="22585" y="19923"/>
                        <a:pt x="29078" y="13430"/>
                        <a:pt x="29078" y="5405"/>
                      </a:cubicBezTo>
                      <a:cubicBezTo>
                        <a:pt x="29078" y="2420"/>
                        <a:pt x="26658" y="1"/>
                        <a:pt x="23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5947203" y="4105539"/>
                  <a:ext cx="275741" cy="183661"/>
                </a:xfrm>
                <a:custGeom>
                  <a:avLst/>
                  <a:gdLst/>
                  <a:ahLst/>
                  <a:cxnLst/>
                  <a:rect l="l" t="t" r="r" b="b"/>
                  <a:pathLst>
                    <a:path w="19884" h="13244" extrusionOk="0">
                      <a:moveTo>
                        <a:pt x="1" y="1"/>
                      </a:moveTo>
                      <a:lnTo>
                        <a:pt x="1" y="9841"/>
                      </a:lnTo>
                      <a:cubicBezTo>
                        <a:pt x="3036" y="12102"/>
                        <a:pt x="6647" y="13243"/>
                        <a:pt x="10264" y="13243"/>
                      </a:cubicBezTo>
                      <a:cubicBezTo>
                        <a:pt x="13616" y="13243"/>
                        <a:pt x="16974" y="12263"/>
                        <a:pt x="19883" y="10285"/>
                      </a:cubicBezTo>
                      <a:lnTo>
                        <a:pt x="19883" y="1"/>
                      </a:ln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5947203" y="4105539"/>
                  <a:ext cx="275741" cy="158714"/>
                </a:xfrm>
                <a:custGeom>
                  <a:avLst/>
                  <a:gdLst/>
                  <a:ahLst/>
                  <a:cxnLst/>
                  <a:rect l="l" t="t" r="r" b="b"/>
                  <a:pathLst>
                    <a:path w="19884" h="11445" extrusionOk="0">
                      <a:moveTo>
                        <a:pt x="1" y="1"/>
                      </a:moveTo>
                      <a:lnTo>
                        <a:pt x="1" y="8268"/>
                      </a:lnTo>
                      <a:cubicBezTo>
                        <a:pt x="2985" y="10386"/>
                        <a:pt x="6474" y="11444"/>
                        <a:pt x="9957" y="11444"/>
                      </a:cubicBezTo>
                      <a:cubicBezTo>
                        <a:pt x="13441" y="11444"/>
                        <a:pt x="16919" y="10386"/>
                        <a:pt x="19883" y="8268"/>
                      </a:cubicBezTo>
                      <a:lnTo>
                        <a:pt x="19883" y="1"/>
                      </a:ln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5796769" y="3509930"/>
                  <a:ext cx="577165" cy="726491"/>
                </a:xfrm>
                <a:custGeom>
                  <a:avLst/>
                  <a:gdLst/>
                  <a:ahLst/>
                  <a:cxnLst/>
                  <a:rect l="l" t="t" r="r" b="b"/>
                  <a:pathLst>
                    <a:path w="41620" h="52388" extrusionOk="0">
                      <a:moveTo>
                        <a:pt x="20810" y="0"/>
                      </a:moveTo>
                      <a:cubicBezTo>
                        <a:pt x="9316" y="0"/>
                        <a:pt x="0" y="11736"/>
                        <a:pt x="0" y="26214"/>
                      </a:cubicBezTo>
                      <a:cubicBezTo>
                        <a:pt x="0" y="40652"/>
                        <a:pt x="9316" y="52388"/>
                        <a:pt x="20810" y="52388"/>
                      </a:cubicBezTo>
                      <a:cubicBezTo>
                        <a:pt x="32304" y="52388"/>
                        <a:pt x="41620" y="40652"/>
                        <a:pt x="41620" y="26214"/>
                      </a:cubicBezTo>
                      <a:cubicBezTo>
                        <a:pt x="41620" y="11736"/>
                        <a:pt x="32304" y="0"/>
                        <a:pt x="20810"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5795645" y="3803547"/>
                  <a:ext cx="46442" cy="139826"/>
                </a:xfrm>
                <a:custGeom>
                  <a:avLst/>
                  <a:gdLst/>
                  <a:ahLst/>
                  <a:cxnLst/>
                  <a:rect l="l" t="t" r="r" b="b"/>
                  <a:pathLst>
                    <a:path w="3349" h="10083" extrusionOk="0">
                      <a:moveTo>
                        <a:pt x="1" y="0"/>
                      </a:moveTo>
                      <a:lnTo>
                        <a:pt x="1" y="10082"/>
                      </a:lnTo>
                      <a:cubicBezTo>
                        <a:pt x="1856" y="10082"/>
                        <a:pt x="3348" y="8550"/>
                        <a:pt x="3348" y="6695"/>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29184" y="3803547"/>
                  <a:ext cx="46428" cy="139826"/>
                </a:xfrm>
                <a:custGeom>
                  <a:avLst/>
                  <a:gdLst/>
                  <a:ahLst/>
                  <a:cxnLst/>
                  <a:rect l="l" t="t" r="r" b="b"/>
                  <a:pathLst>
                    <a:path w="3348" h="10083" extrusionOk="0">
                      <a:moveTo>
                        <a:pt x="1" y="0"/>
                      </a:moveTo>
                      <a:lnTo>
                        <a:pt x="1" y="6695"/>
                      </a:lnTo>
                      <a:cubicBezTo>
                        <a:pt x="1" y="8550"/>
                        <a:pt x="1493" y="10082"/>
                        <a:pt x="3348" y="10082"/>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6293392"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6347641" y="3972578"/>
                  <a:ext cx="60407" cy="59713"/>
                </a:xfrm>
                <a:custGeom>
                  <a:avLst/>
                  <a:gdLst/>
                  <a:ahLst/>
                  <a:cxnLst/>
                  <a:rect l="l" t="t" r="r" b="b"/>
                  <a:pathLst>
                    <a:path w="4356" h="4306" extrusionOk="0">
                      <a:moveTo>
                        <a:pt x="3676" y="1"/>
                      </a:moveTo>
                      <a:cubicBezTo>
                        <a:pt x="3327" y="1"/>
                        <a:pt x="2980" y="54"/>
                        <a:pt x="2662" y="152"/>
                      </a:cubicBezTo>
                      <a:cubicBezTo>
                        <a:pt x="2098" y="353"/>
                        <a:pt x="1573" y="676"/>
                        <a:pt x="1130" y="1079"/>
                      </a:cubicBezTo>
                      <a:cubicBezTo>
                        <a:pt x="726" y="1523"/>
                        <a:pt x="404" y="2007"/>
                        <a:pt x="242" y="2612"/>
                      </a:cubicBezTo>
                      <a:cubicBezTo>
                        <a:pt x="41" y="3136"/>
                        <a:pt x="0" y="3741"/>
                        <a:pt x="121" y="4306"/>
                      </a:cubicBezTo>
                      <a:cubicBezTo>
                        <a:pt x="525" y="2168"/>
                        <a:pt x="2219" y="474"/>
                        <a:pt x="4356" y="71"/>
                      </a:cubicBezTo>
                      <a:cubicBezTo>
                        <a:pt x="4133" y="23"/>
                        <a:pt x="3904" y="1"/>
                        <a:pt x="3676"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5700570"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5762100" y="3972619"/>
                  <a:ext cx="60962" cy="59672"/>
                </a:xfrm>
                <a:custGeom>
                  <a:avLst/>
                  <a:gdLst/>
                  <a:ahLst/>
                  <a:cxnLst/>
                  <a:rect l="l" t="t" r="r" b="b"/>
                  <a:pathLst>
                    <a:path w="4396" h="4303" extrusionOk="0">
                      <a:moveTo>
                        <a:pt x="648" y="0"/>
                      </a:moveTo>
                      <a:cubicBezTo>
                        <a:pt x="429" y="0"/>
                        <a:pt x="212" y="23"/>
                        <a:pt x="0" y="68"/>
                      </a:cubicBezTo>
                      <a:lnTo>
                        <a:pt x="40" y="108"/>
                      </a:lnTo>
                      <a:cubicBezTo>
                        <a:pt x="2178" y="471"/>
                        <a:pt x="3872" y="2165"/>
                        <a:pt x="4235" y="4303"/>
                      </a:cubicBezTo>
                      <a:cubicBezTo>
                        <a:pt x="4396" y="3738"/>
                        <a:pt x="4356" y="3173"/>
                        <a:pt x="4154" y="2609"/>
                      </a:cubicBezTo>
                      <a:cubicBezTo>
                        <a:pt x="3993" y="2044"/>
                        <a:pt x="3670" y="1520"/>
                        <a:pt x="3226" y="1076"/>
                      </a:cubicBezTo>
                      <a:cubicBezTo>
                        <a:pt x="2823" y="673"/>
                        <a:pt x="2299" y="350"/>
                        <a:pt x="1734" y="189"/>
                      </a:cubicBezTo>
                      <a:cubicBezTo>
                        <a:pt x="1381" y="63"/>
                        <a:pt x="1013" y="0"/>
                        <a:pt x="648"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rot="5400000">
                  <a:off x="5930437" y="3919867"/>
                  <a:ext cx="87254" cy="20149"/>
                </a:xfrm>
                <a:custGeom>
                  <a:avLst/>
                  <a:gdLst/>
                  <a:ahLst/>
                  <a:cxnLst/>
                  <a:rect l="l" t="t" r="r" b="b"/>
                  <a:pathLst>
                    <a:path w="6292" h="1453" extrusionOk="0">
                      <a:moveTo>
                        <a:pt x="726" y="1"/>
                      </a:moveTo>
                      <a:cubicBezTo>
                        <a:pt x="323" y="1"/>
                        <a:pt x="0" y="323"/>
                        <a:pt x="0" y="726"/>
                      </a:cubicBezTo>
                      <a:cubicBezTo>
                        <a:pt x="0" y="1130"/>
                        <a:pt x="323" y="1452"/>
                        <a:pt x="726" y="1452"/>
                      </a:cubicBezTo>
                      <a:lnTo>
                        <a:pt x="5606" y="1452"/>
                      </a:lnTo>
                      <a:cubicBezTo>
                        <a:pt x="5969" y="1452"/>
                        <a:pt x="6291" y="1130"/>
                        <a:pt x="6291" y="726"/>
                      </a:cubicBezTo>
                      <a:cubicBezTo>
                        <a:pt x="6291" y="323"/>
                        <a:pt x="5969" y="1"/>
                        <a:pt x="560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rot="5400000">
                  <a:off x="6152456" y="3919867"/>
                  <a:ext cx="87254" cy="20149"/>
                </a:xfrm>
                <a:custGeom>
                  <a:avLst/>
                  <a:gdLst/>
                  <a:ahLst/>
                  <a:cxnLst/>
                  <a:rect l="l" t="t" r="r" b="b"/>
                  <a:pathLst>
                    <a:path w="6292" h="1453" extrusionOk="0">
                      <a:moveTo>
                        <a:pt x="727" y="1"/>
                      </a:moveTo>
                      <a:cubicBezTo>
                        <a:pt x="323" y="1"/>
                        <a:pt x="1" y="323"/>
                        <a:pt x="1" y="726"/>
                      </a:cubicBezTo>
                      <a:cubicBezTo>
                        <a:pt x="1" y="1130"/>
                        <a:pt x="323" y="1452"/>
                        <a:pt x="727" y="1452"/>
                      </a:cubicBezTo>
                      <a:lnTo>
                        <a:pt x="5566" y="1452"/>
                      </a:lnTo>
                      <a:cubicBezTo>
                        <a:pt x="5969" y="1452"/>
                        <a:pt x="6292" y="1130"/>
                        <a:pt x="6292" y="726"/>
                      </a:cubicBezTo>
                      <a:cubicBezTo>
                        <a:pt x="6292" y="323"/>
                        <a:pt x="5969" y="1"/>
                        <a:pt x="556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5761531" y="3455680"/>
                  <a:ext cx="647085" cy="458473"/>
                </a:xfrm>
                <a:custGeom>
                  <a:avLst/>
                  <a:gdLst/>
                  <a:ahLst/>
                  <a:cxnLst/>
                  <a:rect l="l" t="t" r="r" b="b"/>
                  <a:pathLst>
                    <a:path w="46662" h="33061" extrusionOk="0">
                      <a:moveTo>
                        <a:pt x="23331" y="0"/>
                      </a:moveTo>
                      <a:cubicBezTo>
                        <a:pt x="17614" y="0"/>
                        <a:pt x="11898" y="2420"/>
                        <a:pt x="7865" y="7260"/>
                      </a:cubicBezTo>
                      <a:cubicBezTo>
                        <a:pt x="4639" y="11051"/>
                        <a:pt x="2582" y="15648"/>
                        <a:pt x="1856" y="20568"/>
                      </a:cubicBezTo>
                      <a:lnTo>
                        <a:pt x="1614" y="20568"/>
                      </a:lnTo>
                      <a:cubicBezTo>
                        <a:pt x="727" y="20568"/>
                        <a:pt x="1" y="21294"/>
                        <a:pt x="1" y="22181"/>
                      </a:cubicBezTo>
                      <a:lnTo>
                        <a:pt x="1" y="30328"/>
                      </a:lnTo>
                      <a:cubicBezTo>
                        <a:pt x="1" y="31175"/>
                        <a:pt x="727" y="31901"/>
                        <a:pt x="1614" y="31901"/>
                      </a:cubicBezTo>
                      <a:lnTo>
                        <a:pt x="12261" y="32667"/>
                      </a:lnTo>
                      <a:cubicBezTo>
                        <a:pt x="15951" y="32929"/>
                        <a:pt x="19641" y="33060"/>
                        <a:pt x="23331" y="33060"/>
                      </a:cubicBezTo>
                      <a:cubicBezTo>
                        <a:pt x="27021" y="33060"/>
                        <a:pt x="30711" y="32929"/>
                        <a:pt x="34401" y="32667"/>
                      </a:cubicBezTo>
                      <a:lnTo>
                        <a:pt x="45048" y="31901"/>
                      </a:lnTo>
                      <a:cubicBezTo>
                        <a:pt x="45935" y="31901"/>
                        <a:pt x="46661" y="31175"/>
                        <a:pt x="46661" y="30328"/>
                      </a:cubicBezTo>
                      <a:lnTo>
                        <a:pt x="46661" y="22181"/>
                      </a:lnTo>
                      <a:cubicBezTo>
                        <a:pt x="46661" y="21738"/>
                        <a:pt x="46500" y="21334"/>
                        <a:pt x="46218" y="21052"/>
                      </a:cubicBezTo>
                      <a:cubicBezTo>
                        <a:pt x="45895" y="20730"/>
                        <a:pt x="45492" y="20568"/>
                        <a:pt x="45048" y="20568"/>
                      </a:cubicBezTo>
                      <a:lnTo>
                        <a:pt x="44806" y="20568"/>
                      </a:lnTo>
                      <a:cubicBezTo>
                        <a:pt x="44080" y="15648"/>
                        <a:pt x="41983" y="11051"/>
                        <a:pt x="38797" y="7260"/>
                      </a:cubicBezTo>
                      <a:cubicBezTo>
                        <a:pt x="34764" y="2420"/>
                        <a:pt x="29048" y="0"/>
                        <a:pt x="23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5917568" y="4050180"/>
                  <a:ext cx="335011" cy="127526"/>
                </a:xfrm>
                <a:custGeom>
                  <a:avLst/>
                  <a:gdLst/>
                  <a:ahLst/>
                  <a:cxnLst/>
                  <a:rect l="l" t="t" r="r" b="b"/>
                  <a:pathLst>
                    <a:path w="24158" h="9196" extrusionOk="0">
                      <a:moveTo>
                        <a:pt x="0" y="0"/>
                      </a:moveTo>
                      <a:cubicBezTo>
                        <a:pt x="0" y="5082"/>
                        <a:pt x="4114" y="9195"/>
                        <a:pt x="9195" y="9195"/>
                      </a:cubicBezTo>
                      <a:lnTo>
                        <a:pt x="15003" y="9195"/>
                      </a:lnTo>
                      <a:cubicBezTo>
                        <a:pt x="20044" y="9195"/>
                        <a:pt x="24158" y="5082"/>
                        <a:pt x="24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5897433" y="4020531"/>
                  <a:ext cx="124170" cy="17348"/>
                </a:xfrm>
                <a:custGeom>
                  <a:avLst/>
                  <a:gdLst/>
                  <a:ahLst/>
                  <a:cxnLst/>
                  <a:rect l="l" t="t" r="r" b="b"/>
                  <a:pathLst>
                    <a:path w="8954" h="1251" extrusionOk="0">
                      <a:moveTo>
                        <a:pt x="1251" y="1"/>
                      </a:moveTo>
                      <a:cubicBezTo>
                        <a:pt x="565" y="1"/>
                        <a:pt x="1" y="565"/>
                        <a:pt x="1" y="1251"/>
                      </a:cubicBezTo>
                      <a:lnTo>
                        <a:pt x="8349" y="1251"/>
                      </a:lnTo>
                      <a:cubicBezTo>
                        <a:pt x="8671" y="1251"/>
                        <a:pt x="8954" y="969"/>
                        <a:pt x="8954" y="646"/>
                      </a:cubicBezTo>
                      <a:cubicBezTo>
                        <a:pt x="8954" y="283"/>
                        <a:pt x="8671" y="1"/>
                        <a:pt x="834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6148545" y="4020531"/>
                  <a:ext cx="124170" cy="17348"/>
                </a:xfrm>
                <a:custGeom>
                  <a:avLst/>
                  <a:gdLst/>
                  <a:ahLst/>
                  <a:cxnLst/>
                  <a:rect l="l" t="t" r="r" b="b"/>
                  <a:pathLst>
                    <a:path w="8954" h="1251" extrusionOk="0">
                      <a:moveTo>
                        <a:pt x="646" y="1"/>
                      </a:moveTo>
                      <a:cubicBezTo>
                        <a:pt x="283" y="1"/>
                        <a:pt x="0" y="283"/>
                        <a:pt x="0" y="646"/>
                      </a:cubicBezTo>
                      <a:cubicBezTo>
                        <a:pt x="0" y="969"/>
                        <a:pt x="283" y="1251"/>
                        <a:pt x="646" y="1251"/>
                      </a:cubicBezTo>
                      <a:lnTo>
                        <a:pt x="8953" y="1251"/>
                      </a:lnTo>
                      <a:cubicBezTo>
                        <a:pt x="8953" y="565"/>
                        <a:pt x="8429" y="1"/>
                        <a:pt x="774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6009843" y="3963286"/>
                  <a:ext cx="150462" cy="69005"/>
                </a:xfrm>
                <a:custGeom>
                  <a:avLst/>
                  <a:gdLst/>
                  <a:ahLst/>
                  <a:cxnLst/>
                  <a:rect l="l" t="t" r="r" b="b"/>
                  <a:pathLst>
                    <a:path w="10850" h="4976" extrusionOk="0">
                      <a:moveTo>
                        <a:pt x="5383" y="0"/>
                      </a:moveTo>
                      <a:cubicBezTo>
                        <a:pt x="2685" y="0"/>
                        <a:pt x="1" y="484"/>
                        <a:pt x="1" y="1467"/>
                      </a:cubicBezTo>
                      <a:cubicBezTo>
                        <a:pt x="1" y="3403"/>
                        <a:pt x="2461" y="4976"/>
                        <a:pt x="5445" y="4976"/>
                      </a:cubicBezTo>
                      <a:cubicBezTo>
                        <a:pt x="8430" y="4976"/>
                        <a:pt x="10849" y="3403"/>
                        <a:pt x="10849" y="1467"/>
                      </a:cubicBezTo>
                      <a:cubicBezTo>
                        <a:pt x="10849" y="494"/>
                        <a:pt x="8109" y="0"/>
                        <a:pt x="5383"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5958394" y="4091006"/>
                  <a:ext cx="85576" cy="18472"/>
                </a:xfrm>
                <a:custGeom>
                  <a:avLst/>
                  <a:gdLst/>
                  <a:ahLst/>
                  <a:cxnLst/>
                  <a:rect l="l" t="t" r="r" b="b"/>
                  <a:pathLst>
                    <a:path w="6171" h="1332" extrusionOk="0">
                      <a:moveTo>
                        <a:pt x="1533" y="0"/>
                      </a:moveTo>
                      <a:lnTo>
                        <a:pt x="1452" y="41"/>
                      </a:lnTo>
                      <a:cubicBezTo>
                        <a:pt x="928" y="363"/>
                        <a:pt x="444" y="686"/>
                        <a:pt x="1" y="1089"/>
                      </a:cubicBezTo>
                      <a:cubicBezTo>
                        <a:pt x="533" y="899"/>
                        <a:pt x="1030" y="673"/>
                        <a:pt x="1524" y="411"/>
                      </a:cubicBezTo>
                      <a:lnTo>
                        <a:pt x="1524" y="411"/>
                      </a:lnTo>
                      <a:cubicBezTo>
                        <a:pt x="1988" y="718"/>
                        <a:pt x="2484" y="1022"/>
                        <a:pt x="2945" y="1291"/>
                      </a:cubicBezTo>
                      <a:lnTo>
                        <a:pt x="3025" y="1331"/>
                      </a:lnTo>
                      <a:lnTo>
                        <a:pt x="3066" y="1331"/>
                      </a:lnTo>
                      <a:cubicBezTo>
                        <a:pt x="4114" y="1331"/>
                        <a:pt x="5122" y="1250"/>
                        <a:pt x="6171" y="1129"/>
                      </a:cubicBezTo>
                      <a:cubicBezTo>
                        <a:pt x="5122" y="968"/>
                        <a:pt x="4114" y="887"/>
                        <a:pt x="3066" y="887"/>
                      </a:cubicBezTo>
                      <a:lnTo>
                        <a:pt x="3186" y="887"/>
                      </a:lnTo>
                      <a:cubicBezTo>
                        <a:pt x="2662" y="605"/>
                        <a:pt x="2138" y="323"/>
                        <a:pt x="1614" y="41"/>
                      </a:cubicBezTo>
                      <a:lnTo>
                        <a:pt x="153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6126732" y="4090438"/>
                  <a:ext cx="85022" cy="18472"/>
                </a:xfrm>
                <a:custGeom>
                  <a:avLst/>
                  <a:gdLst/>
                  <a:ahLst/>
                  <a:cxnLst/>
                  <a:rect l="l" t="t" r="r" b="b"/>
                  <a:pathLst>
                    <a:path w="6131" h="1332" extrusionOk="0">
                      <a:moveTo>
                        <a:pt x="4638" y="1"/>
                      </a:moveTo>
                      <a:lnTo>
                        <a:pt x="4517" y="41"/>
                      </a:lnTo>
                      <a:cubicBezTo>
                        <a:pt x="3955" y="322"/>
                        <a:pt x="3473" y="603"/>
                        <a:pt x="2951" y="924"/>
                      </a:cubicBezTo>
                      <a:lnTo>
                        <a:pt x="2951" y="924"/>
                      </a:lnTo>
                      <a:cubicBezTo>
                        <a:pt x="2816" y="920"/>
                        <a:pt x="2680" y="918"/>
                        <a:pt x="2543" y="918"/>
                      </a:cubicBezTo>
                      <a:cubicBezTo>
                        <a:pt x="1699" y="918"/>
                        <a:pt x="836" y="996"/>
                        <a:pt x="1" y="1130"/>
                      </a:cubicBezTo>
                      <a:cubicBezTo>
                        <a:pt x="1009" y="1291"/>
                        <a:pt x="2057" y="1332"/>
                        <a:pt x="3066" y="1332"/>
                      </a:cubicBezTo>
                      <a:lnTo>
                        <a:pt x="3187" y="1332"/>
                      </a:lnTo>
                      <a:cubicBezTo>
                        <a:pt x="3648" y="1024"/>
                        <a:pt x="4147" y="753"/>
                        <a:pt x="4612" y="448"/>
                      </a:cubicBezTo>
                      <a:lnTo>
                        <a:pt x="4612" y="448"/>
                      </a:lnTo>
                      <a:cubicBezTo>
                        <a:pt x="5109" y="680"/>
                        <a:pt x="5638" y="941"/>
                        <a:pt x="6131" y="1130"/>
                      </a:cubicBezTo>
                      <a:cubicBezTo>
                        <a:pt x="5687" y="727"/>
                        <a:pt x="5203" y="364"/>
                        <a:pt x="4719" y="41"/>
                      </a:cubicBezTo>
                      <a:lnTo>
                        <a:pt x="463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38"/>
              <p:cNvSpPr/>
              <p:nvPr/>
            </p:nvSpPr>
            <p:spPr>
              <a:xfrm>
                <a:off x="3323877" y="799050"/>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Aluu!</a:t>
                </a:r>
                <a:endParaRPr/>
              </a:p>
            </p:txBody>
          </p:sp>
        </p:grpSp>
        <p:grpSp>
          <p:nvGrpSpPr>
            <p:cNvPr id="665" name="Google Shape;665;p38"/>
            <p:cNvGrpSpPr/>
            <p:nvPr/>
          </p:nvGrpSpPr>
          <p:grpSpPr>
            <a:xfrm>
              <a:off x="6960760" y="2578418"/>
              <a:ext cx="908307" cy="1279629"/>
              <a:chOff x="4232409" y="2816611"/>
              <a:chExt cx="741839" cy="1045107"/>
            </a:xfrm>
          </p:grpSpPr>
          <p:grpSp>
            <p:nvGrpSpPr>
              <p:cNvPr id="666" name="Google Shape;666;p38"/>
              <p:cNvGrpSpPr/>
              <p:nvPr/>
            </p:nvGrpSpPr>
            <p:grpSpPr>
              <a:xfrm>
                <a:off x="4232409" y="3077700"/>
                <a:ext cx="741839" cy="784017"/>
                <a:chOff x="7457471" y="2218780"/>
                <a:chExt cx="1105407" cy="1168431"/>
              </a:xfrm>
            </p:grpSpPr>
            <p:sp>
              <p:nvSpPr>
                <p:cNvPr id="667" name="Google Shape;667;p38"/>
                <p:cNvSpPr/>
                <p:nvPr/>
              </p:nvSpPr>
              <p:spPr>
                <a:xfrm>
                  <a:off x="8247427" y="2220103"/>
                  <a:ext cx="283996" cy="279616"/>
                </a:xfrm>
                <a:custGeom>
                  <a:avLst/>
                  <a:gdLst/>
                  <a:ahLst/>
                  <a:cxnLst/>
                  <a:rect l="l" t="t" r="r" b="b"/>
                  <a:pathLst>
                    <a:path w="24901" h="24517" extrusionOk="0">
                      <a:moveTo>
                        <a:pt x="13880" y="1"/>
                      </a:moveTo>
                      <a:cubicBezTo>
                        <a:pt x="13231" y="1"/>
                        <a:pt x="12585" y="189"/>
                        <a:pt x="12031" y="575"/>
                      </a:cubicBezTo>
                      <a:lnTo>
                        <a:pt x="11991" y="535"/>
                      </a:lnTo>
                      <a:lnTo>
                        <a:pt x="11591" y="935"/>
                      </a:lnTo>
                      <a:lnTo>
                        <a:pt x="9673" y="2734"/>
                      </a:lnTo>
                      <a:lnTo>
                        <a:pt x="1" y="12006"/>
                      </a:lnTo>
                      <a:lnTo>
                        <a:pt x="1359" y="13405"/>
                      </a:lnTo>
                      <a:lnTo>
                        <a:pt x="8793" y="6291"/>
                      </a:lnTo>
                      <a:lnTo>
                        <a:pt x="10072" y="7690"/>
                      </a:lnTo>
                      <a:lnTo>
                        <a:pt x="2678" y="14764"/>
                      </a:lnTo>
                      <a:lnTo>
                        <a:pt x="3997" y="16163"/>
                      </a:lnTo>
                      <a:lnTo>
                        <a:pt x="11431" y="9089"/>
                      </a:lnTo>
                      <a:lnTo>
                        <a:pt x="12750" y="10447"/>
                      </a:lnTo>
                      <a:lnTo>
                        <a:pt x="5316" y="17522"/>
                      </a:lnTo>
                      <a:lnTo>
                        <a:pt x="6675" y="18961"/>
                      </a:lnTo>
                      <a:lnTo>
                        <a:pt x="14069" y="11886"/>
                      </a:lnTo>
                      <a:lnTo>
                        <a:pt x="15388" y="13245"/>
                      </a:lnTo>
                      <a:lnTo>
                        <a:pt x="7954" y="20319"/>
                      </a:lnTo>
                      <a:lnTo>
                        <a:pt x="9313" y="21718"/>
                      </a:lnTo>
                      <a:lnTo>
                        <a:pt x="16747" y="14644"/>
                      </a:lnTo>
                      <a:lnTo>
                        <a:pt x="18026" y="16003"/>
                      </a:lnTo>
                      <a:lnTo>
                        <a:pt x="10632" y="23077"/>
                      </a:lnTo>
                      <a:lnTo>
                        <a:pt x="11951" y="24516"/>
                      </a:lnTo>
                      <a:lnTo>
                        <a:pt x="19385" y="17402"/>
                      </a:lnTo>
                      <a:lnTo>
                        <a:pt x="21823" y="15084"/>
                      </a:lnTo>
                      <a:lnTo>
                        <a:pt x="23941" y="13085"/>
                      </a:lnTo>
                      <a:lnTo>
                        <a:pt x="23901" y="13045"/>
                      </a:lnTo>
                      <a:cubicBezTo>
                        <a:pt x="24900" y="11726"/>
                        <a:pt x="24780" y="9888"/>
                        <a:pt x="23661" y="8689"/>
                      </a:cubicBezTo>
                      <a:lnTo>
                        <a:pt x="16347" y="1055"/>
                      </a:lnTo>
                      <a:cubicBezTo>
                        <a:pt x="15675" y="360"/>
                        <a:pt x="14775" y="1"/>
                        <a:pt x="13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7584192" y="2321927"/>
                  <a:ext cx="863815" cy="863815"/>
                </a:xfrm>
                <a:custGeom>
                  <a:avLst/>
                  <a:gdLst/>
                  <a:ahLst/>
                  <a:cxnLst/>
                  <a:rect l="l" t="t" r="r" b="b"/>
                  <a:pathLst>
                    <a:path w="75740" h="75740" extrusionOk="0">
                      <a:moveTo>
                        <a:pt x="37890" y="1"/>
                      </a:moveTo>
                      <a:cubicBezTo>
                        <a:pt x="16947" y="1"/>
                        <a:pt x="1" y="16947"/>
                        <a:pt x="1" y="37850"/>
                      </a:cubicBezTo>
                      <a:cubicBezTo>
                        <a:pt x="1" y="58793"/>
                        <a:pt x="16947" y="75739"/>
                        <a:pt x="37890" y="75739"/>
                      </a:cubicBezTo>
                      <a:cubicBezTo>
                        <a:pt x="58793" y="75739"/>
                        <a:pt x="75739" y="58793"/>
                        <a:pt x="75739" y="37850"/>
                      </a:cubicBezTo>
                      <a:cubicBezTo>
                        <a:pt x="75739" y="16947"/>
                        <a:pt x="58793" y="1"/>
                        <a:pt x="3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7457471" y="2218780"/>
                  <a:ext cx="1105407" cy="1015684"/>
                </a:xfrm>
                <a:custGeom>
                  <a:avLst/>
                  <a:gdLst/>
                  <a:ahLst/>
                  <a:cxnLst/>
                  <a:rect l="l" t="t" r="r" b="b"/>
                  <a:pathLst>
                    <a:path w="96923" h="89056" extrusionOk="0">
                      <a:moveTo>
                        <a:pt x="54183" y="1"/>
                      </a:moveTo>
                      <a:cubicBezTo>
                        <a:pt x="51311" y="1"/>
                        <a:pt x="48423" y="1174"/>
                        <a:pt x="46323" y="3609"/>
                      </a:cubicBezTo>
                      <a:cubicBezTo>
                        <a:pt x="44193" y="1392"/>
                        <a:pt x="41487" y="378"/>
                        <a:pt x="38824" y="378"/>
                      </a:cubicBezTo>
                      <a:cubicBezTo>
                        <a:pt x="34093" y="378"/>
                        <a:pt x="29495" y="3580"/>
                        <a:pt x="28498" y="8925"/>
                      </a:cubicBezTo>
                      <a:cubicBezTo>
                        <a:pt x="27076" y="8296"/>
                        <a:pt x="25634" y="8008"/>
                        <a:pt x="24238" y="8008"/>
                      </a:cubicBezTo>
                      <a:cubicBezTo>
                        <a:pt x="17827" y="8008"/>
                        <a:pt x="12370" y="14077"/>
                        <a:pt x="14109" y="21035"/>
                      </a:cubicBezTo>
                      <a:cubicBezTo>
                        <a:pt x="7275" y="22234"/>
                        <a:pt x="3478" y="29668"/>
                        <a:pt x="6556" y="35903"/>
                      </a:cubicBezTo>
                      <a:cubicBezTo>
                        <a:pt x="800" y="39540"/>
                        <a:pt x="1" y="47653"/>
                        <a:pt x="4957" y="52330"/>
                      </a:cubicBezTo>
                      <a:cubicBezTo>
                        <a:pt x="1040" y="57805"/>
                        <a:pt x="3278" y="65519"/>
                        <a:pt x="9513" y="68037"/>
                      </a:cubicBezTo>
                      <a:cubicBezTo>
                        <a:pt x="9313" y="68836"/>
                        <a:pt x="9233" y="69675"/>
                        <a:pt x="9233" y="70475"/>
                      </a:cubicBezTo>
                      <a:cubicBezTo>
                        <a:pt x="9233" y="75711"/>
                        <a:pt x="13070" y="80147"/>
                        <a:pt x="18266" y="80866"/>
                      </a:cubicBezTo>
                      <a:cubicBezTo>
                        <a:pt x="19526" y="85906"/>
                        <a:pt x="23961" y="88808"/>
                        <a:pt x="28487" y="88808"/>
                      </a:cubicBezTo>
                      <a:cubicBezTo>
                        <a:pt x="31283" y="88808"/>
                        <a:pt x="34114" y="87699"/>
                        <a:pt x="36251" y="85303"/>
                      </a:cubicBezTo>
                      <a:cubicBezTo>
                        <a:pt x="41847" y="79028"/>
                        <a:pt x="38170" y="69036"/>
                        <a:pt x="29817" y="67917"/>
                      </a:cubicBezTo>
                      <a:cubicBezTo>
                        <a:pt x="29017" y="64680"/>
                        <a:pt x="26739" y="62082"/>
                        <a:pt x="23662" y="60803"/>
                      </a:cubicBezTo>
                      <a:cubicBezTo>
                        <a:pt x="24541" y="57206"/>
                        <a:pt x="23422" y="53369"/>
                        <a:pt x="20744" y="50811"/>
                      </a:cubicBezTo>
                      <a:cubicBezTo>
                        <a:pt x="22942" y="47693"/>
                        <a:pt x="23262" y="43617"/>
                        <a:pt x="21583" y="40179"/>
                      </a:cubicBezTo>
                      <a:cubicBezTo>
                        <a:pt x="24621" y="38261"/>
                        <a:pt x="26459" y="34944"/>
                        <a:pt x="26459" y="31347"/>
                      </a:cubicBezTo>
                      <a:cubicBezTo>
                        <a:pt x="26459" y="30507"/>
                        <a:pt x="26380" y="29668"/>
                        <a:pt x="26180" y="28829"/>
                      </a:cubicBezTo>
                      <a:cubicBezTo>
                        <a:pt x="30416" y="28069"/>
                        <a:pt x="33773" y="24752"/>
                        <a:pt x="34613" y="20475"/>
                      </a:cubicBezTo>
                      <a:cubicBezTo>
                        <a:pt x="35974" y="21072"/>
                        <a:pt x="37412" y="21361"/>
                        <a:pt x="38835" y="21361"/>
                      </a:cubicBezTo>
                      <a:cubicBezTo>
                        <a:pt x="41797" y="21361"/>
                        <a:pt x="44698" y="20107"/>
                        <a:pt x="46723" y="17758"/>
                      </a:cubicBezTo>
                      <a:cubicBezTo>
                        <a:pt x="48751" y="19858"/>
                        <a:pt x="51493" y="20952"/>
                        <a:pt x="54263" y="20952"/>
                      </a:cubicBezTo>
                      <a:cubicBezTo>
                        <a:pt x="56079" y="20952"/>
                        <a:pt x="57906" y="20482"/>
                        <a:pt x="59552" y="19516"/>
                      </a:cubicBezTo>
                      <a:cubicBezTo>
                        <a:pt x="61231" y="22594"/>
                        <a:pt x="64389" y="24592"/>
                        <a:pt x="67906" y="24872"/>
                      </a:cubicBezTo>
                      <a:lnTo>
                        <a:pt x="67906" y="24992"/>
                      </a:lnTo>
                      <a:cubicBezTo>
                        <a:pt x="67906" y="29188"/>
                        <a:pt x="70384" y="32985"/>
                        <a:pt x="74261" y="34624"/>
                      </a:cubicBezTo>
                      <a:cubicBezTo>
                        <a:pt x="73981" y="35623"/>
                        <a:pt x="73821" y="36622"/>
                        <a:pt x="73821" y="37621"/>
                      </a:cubicBezTo>
                      <a:cubicBezTo>
                        <a:pt x="73821" y="40979"/>
                        <a:pt x="75420" y="44176"/>
                        <a:pt x="78177" y="46135"/>
                      </a:cubicBezTo>
                      <a:cubicBezTo>
                        <a:pt x="75260" y="49292"/>
                        <a:pt x="74580" y="53888"/>
                        <a:pt x="76459" y="57765"/>
                      </a:cubicBezTo>
                      <a:cubicBezTo>
                        <a:pt x="72822" y="59484"/>
                        <a:pt x="70544" y="63161"/>
                        <a:pt x="70544" y="67197"/>
                      </a:cubicBezTo>
                      <a:cubicBezTo>
                        <a:pt x="70544" y="67517"/>
                        <a:pt x="70544" y="67837"/>
                        <a:pt x="70584" y="68157"/>
                      </a:cubicBezTo>
                      <a:cubicBezTo>
                        <a:pt x="61591" y="69276"/>
                        <a:pt x="58154" y="80467"/>
                        <a:pt x="64948" y="86422"/>
                      </a:cubicBezTo>
                      <a:cubicBezTo>
                        <a:pt x="67022" y="88239"/>
                        <a:pt x="69452" y="89055"/>
                        <a:pt x="71829" y="89055"/>
                      </a:cubicBezTo>
                      <a:cubicBezTo>
                        <a:pt x="77241" y="89055"/>
                        <a:pt x="82374" y="84824"/>
                        <a:pt x="82374" y="78548"/>
                      </a:cubicBezTo>
                      <a:cubicBezTo>
                        <a:pt x="82374" y="78229"/>
                        <a:pt x="82374" y="77909"/>
                        <a:pt x="82334" y="77589"/>
                      </a:cubicBezTo>
                      <a:cubicBezTo>
                        <a:pt x="89448" y="76670"/>
                        <a:pt x="93565" y="69076"/>
                        <a:pt x="90407" y="62641"/>
                      </a:cubicBezTo>
                      <a:cubicBezTo>
                        <a:pt x="94044" y="60883"/>
                        <a:pt x="96363" y="57246"/>
                        <a:pt x="96363" y="53209"/>
                      </a:cubicBezTo>
                      <a:cubicBezTo>
                        <a:pt x="96363" y="49852"/>
                        <a:pt x="94764" y="46694"/>
                        <a:pt x="92006" y="44736"/>
                      </a:cubicBezTo>
                      <a:cubicBezTo>
                        <a:pt x="96922" y="39380"/>
                        <a:pt x="95044" y="30787"/>
                        <a:pt x="88369" y="27989"/>
                      </a:cubicBezTo>
                      <a:cubicBezTo>
                        <a:pt x="90327" y="21594"/>
                        <a:pt x="85851" y="15080"/>
                        <a:pt x="79177" y="14560"/>
                      </a:cubicBezTo>
                      <a:lnTo>
                        <a:pt x="79177" y="14440"/>
                      </a:lnTo>
                      <a:cubicBezTo>
                        <a:pt x="79177" y="8325"/>
                        <a:pt x="74158" y="3958"/>
                        <a:pt x="68709" y="3958"/>
                      </a:cubicBezTo>
                      <a:cubicBezTo>
                        <a:pt x="66928" y="3958"/>
                        <a:pt x="65102" y="4424"/>
                        <a:pt x="63389" y="5448"/>
                      </a:cubicBezTo>
                      <a:cubicBezTo>
                        <a:pt x="61425" y="1877"/>
                        <a:pt x="57816" y="1"/>
                        <a:pt x="54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7743737" y="3089552"/>
                  <a:ext cx="553393" cy="297659"/>
                </a:xfrm>
                <a:custGeom>
                  <a:avLst/>
                  <a:gdLst/>
                  <a:ahLst/>
                  <a:cxnLst/>
                  <a:rect l="l" t="t" r="r" b="b"/>
                  <a:pathLst>
                    <a:path w="48522" h="26099" extrusionOk="0">
                      <a:moveTo>
                        <a:pt x="24261" y="0"/>
                      </a:moveTo>
                      <a:cubicBezTo>
                        <a:pt x="160" y="0"/>
                        <a:pt x="1" y="9233"/>
                        <a:pt x="1" y="26099"/>
                      </a:cubicBezTo>
                      <a:lnTo>
                        <a:pt x="48521" y="26099"/>
                      </a:lnTo>
                      <a:cubicBezTo>
                        <a:pt x="48521" y="9233"/>
                        <a:pt x="48361" y="0"/>
                        <a:pt x="24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7902825" y="2899465"/>
                  <a:ext cx="235673" cy="305414"/>
                </a:xfrm>
                <a:custGeom>
                  <a:avLst/>
                  <a:gdLst/>
                  <a:ahLst/>
                  <a:cxnLst/>
                  <a:rect l="l" t="t" r="r" b="b"/>
                  <a:pathLst>
                    <a:path w="20664" h="26779" extrusionOk="0">
                      <a:moveTo>
                        <a:pt x="0" y="1"/>
                      </a:moveTo>
                      <a:lnTo>
                        <a:pt x="0" y="16427"/>
                      </a:lnTo>
                      <a:cubicBezTo>
                        <a:pt x="0" y="22143"/>
                        <a:pt x="4596" y="26739"/>
                        <a:pt x="10312" y="26779"/>
                      </a:cubicBezTo>
                      <a:cubicBezTo>
                        <a:pt x="16027" y="26779"/>
                        <a:pt x="20623" y="22143"/>
                        <a:pt x="20663" y="16427"/>
                      </a:cubicBezTo>
                      <a:lnTo>
                        <a:pt x="20663" y="1"/>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7902825" y="2961462"/>
                  <a:ext cx="235673" cy="157332"/>
                </a:xfrm>
                <a:custGeom>
                  <a:avLst/>
                  <a:gdLst/>
                  <a:ahLst/>
                  <a:cxnLst/>
                  <a:rect l="l" t="t" r="r" b="b"/>
                  <a:pathLst>
                    <a:path w="20664" h="13795" extrusionOk="0">
                      <a:moveTo>
                        <a:pt x="0" y="0"/>
                      </a:moveTo>
                      <a:lnTo>
                        <a:pt x="0" y="10232"/>
                      </a:lnTo>
                      <a:cubicBezTo>
                        <a:pt x="3162" y="12603"/>
                        <a:pt x="6919" y="13795"/>
                        <a:pt x="10686" y="13795"/>
                      </a:cubicBezTo>
                      <a:cubicBezTo>
                        <a:pt x="14156" y="13795"/>
                        <a:pt x="17635" y="12783"/>
                        <a:pt x="20663" y="10751"/>
                      </a:cubicBezTo>
                      <a:lnTo>
                        <a:pt x="20663" y="0"/>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7743281" y="3115532"/>
                  <a:ext cx="553850" cy="271679"/>
                </a:xfrm>
                <a:custGeom>
                  <a:avLst/>
                  <a:gdLst/>
                  <a:ahLst/>
                  <a:cxnLst/>
                  <a:rect l="l" t="t" r="r" b="b"/>
                  <a:pathLst>
                    <a:path w="48562" h="23821" extrusionOk="0">
                      <a:moveTo>
                        <a:pt x="8873" y="0"/>
                      </a:moveTo>
                      <a:cubicBezTo>
                        <a:pt x="120" y="3677"/>
                        <a:pt x="1" y="11831"/>
                        <a:pt x="1" y="23821"/>
                      </a:cubicBezTo>
                      <a:lnTo>
                        <a:pt x="8873" y="23821"/>
                      </a:lnTo>
                      <a:lnTo>
                        <a:pt x="8873" y="19824"/>
                      </a:lnTo>
                      <a:lnTo>
                        <a:pt x="39728" y="19824"/>
                      </a:lnTo>
                      <a:lnTo>
                        <a:pt x="39728" y="23821"/>
                      </a:lnTo>
                      <a:lnTo>
                        <a:pt x="48561" y="23821"/>
                      </a:lnTo>
                      <a:cubicBezTo>
                        <a:pt x="48561" y="11831"/>
                        <a:pt x="48481" y="3677"/>
                        <a:pt x="39728" y="0"/>
                      </a:cubicBezTo>
                      <a:lnTo>
                        <a:pt x="39728" y="14069"/>
                      </a:lnTo>
                      <a:lnTo>
                        <a:pt x="8873" y="14069"/>
                      </a:lnTo>
                      <a:lnTo>
                        <a:pt x="8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7968611" y="2852621"/>
                  <a:ext cx="95455" cy="43832"/>
                </a:xfrm>
                <a:custGeom>
                  <a:avLst/>
                  <a:gdLst/>
                  <a:ahLst/>
                  <a:cxnLst/>
                  <a:rect l="l" t="t" r="r" b="b"/>
                  <a:pathLst>
                    <a:path w="10792" h="4957" extrusionOk="0">
                      <a:moveTo>
                        <a:pt x="5396" y="0"/>
                      </a:moveTo>
                      <a:cubicBezTo>
                        <a:pt x="2438" y="0"/>
                        <a:pt x="0" y="1599"/>
                        <a:pt x="0" y="3517"/>
                      </a:cubicBezTo>
                      <a:cubicBezTo>
                        <a:pt x="0" y="4477"/>
                        <a:pt x="2698" y="4956"/>
                        <a:pt x="5396" y="4956"/>
                      </a:cubicBezTo>
                      <a:cubicBezTo>
                        <a:pt x="8094" y="4956"/>
                        <a:pt x="10792" y="4477"/>
                        <a:pt x="10792" y="3517"/>
                      </a:cubicBezTo>
                      <a:cubicBezTo>
                        <a:pt x="10792" y="1599"/>
                        <a:pt x="8394" y="0"/>
                        <a:pt x="5396"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7985928" y="2837776"/>
                  <a:ext cx="61172" cy="42948"/>
                </a:xfrm>
                <a:custGeom>
                  <a:avLst/>
                  <a:gdLst/>
                  <a:ahLst/>
                  <a:cxnLst/>
                  <a:rect l="l" t="t" r="r" b="b"/>
                  <a:pathLst>
                    <a:path w="6916" h="4857" extrusionOk="0">
                      <a:moveTo>
                        <a:pt x="3438" y="1"/>
                      </a:moveTo>
                      <a:cubicBezTo>
                        <a:pt x="1560" y="1"/>
                        <a:pt x="1" y="1559"/>
                        <a:pt x="1" y="3478"/>
                      </a:cubicBezTo>
                      <a:cubicBezTo>
                        <a:pt x="1" y="4397"/>
                        <a:pt x="1729" y="4857"/>
                        <a:pt x="3458" y="4857"/>
                      </a:cubicBezTo>
                      <a:cubicBezTo>
                        <a:pt x="5187" y="4857"/>
                        <a:pt x="6915" y="4397"/>
                        <a:pt x="6915" y="3478"/>
                      </a:cubicBezTo>
                      <a:cubicBezTo>
                        <a:pt x="6915" y="1559"/>
                        <a:pt x="5357" y="1"/>
                        <a:pt x="343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8158081" y="2847321"/>
                  <a:ext cx="200580" cy="176515"/>
                </a:xfrm>
                <a:custGeom>
                  <a:avLst/>
                  <a:gdLst/>
                  <a:ahLst/>
                  <a:cxnLst/>
                  <a:rect l="l" t="t" r="r" b="b"/>
                  <a:pathLst>
                    <a:path w="17587" h="15477" extrusionOk="0">
                      <a:moveTo>
                        <a:pt x="8805" y="0"/>
                      </a:moveTo>
                      <a:cubicBezTo>
                        <a:pt x="5762" y="0"/>
                        <a:pt x="2879" y="1781"/>
                        <a:pt x="1640" y="4772"/>
                      </a:cubicBezTo>
                      <a:cubicBezTo>
                        <a:pt x="1" y="8729"/>
                        <a:pt x="1879" y="13246"/>
                        <a:pt x="5836" y="14884"/>
                      </a:cubicBezTo>
                      <a:cubicBezTo>
                        <a:pt x="6807" y="15286"/>
                        <a:pt x="7811" y="15476"/>
                        <a:pt x="8798" y="15476"/>
                      </a:cubicBezTo>
                      <a:cubicBezTo>
                        <a:pt x="11835" y="15476"/>
                        <a:pt x="14711" y="13674"/>
                        <a:pt x="15948" y="10688"/>
                      </a:cubicBezTo>
                      <a:cubicBezTo>
                        <a:pt x="17587" y="6731"/>
                        <a:pt x="15708" y="2215"/>
                        <a:pt x="11751" y="576"/>
                      </a:cubicBezTo>
                      <a:cubicBezTo>
                        <a:pt x="10786" y="186"/>
                        <a:pt x="9787" y="0"/>
                        <a:pt x="880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8224640" y="2885151"/>
                  <a:ext cx="60173" cy="59910"/>
                </a:xfrm>
                <a:custGeom>
                  <a:avLst/>
                  <a:gdLst/>
                  <a:ahLst/>
                  <a:cxnLst/>
                  <a:rect l="l" t="t" r="r" b="b"/>
                  <a:pathLst>
                    <a:path w="5276" h="5253" extrusionOk="0">
                      <a:moveTo>
                        <a:pt x="4447" y="1"/>
                      </a:moveTo>
                      <a:cubicBezTo>
                        <a:pt x="4027" y="1"/>
                        <a:pt x="3605" y="73"/>
                        <a:pt x="3198" y="216"/>
                      </a:cubicBezTo>
                      <a:cubicBezTo>
                        <a:pt x="2518" y="456"/>
                        <a:pt x="1879" y="816"/>
                        <a:pt x="1399" y="1336"/>
                      </a:cubicBezTo>
                      <a:cubicBezTo>
                        <a:pt x="880" y="1855"/>
                        <a:pt x="480" y="2495"/>
                        <a:pt x="280" y="3174"/>
                      </a:cubicBezTo>
                      <a:cubicBezTo>
                        <a:pt x="40" y="3853"/>
                        <a:pt x="0" y="4573"/>
                        <a:pt x="120" y="5252"/>
                      </a:cubicBezTo>
                      <a:cubicBezTo>
                        <a:pt x="280" y="4613"/>
                        <a:pt x="520" y="3973"/>
                        <a:pt x="800" y="3374"/>
                      </a:cubicBezTo>
                      <a:cubicBezTo>
                        <a:pt x="1399" y="2255"/>
                        <a:pt x="2318" y="1336"/>
                        <a:pt x="3437" y="776"/>
                      </a:cubicBezTo>
                      <a:cubicBezTo>
                        <a:pt x="3997" y="456"/>
                        <a:pt x="4636" y="256"/>
                        <a:pt x="5276" y="97"/>
                      </a:cubicBezTo>
                      <a:cubicBezTo>
                        <a:pt x="5004" y="33"/>
                        <a:pt x="4726" y="1"/>
                        <a:pt x="4447"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7677189" y="2847344"/>
                  <a:ext cx="194193" cy="176276"/>
                </a:xfrm>
                <a:custGeom>
                  <a:avLst/>
                  <a:gdLst/>
                  <a:ahLst/>
                  <a:cxnLst/>
                  <a:rect l="l" t="t" r="r" b="b"/>
                  <a:pathLst>
                    <a:path w="17027" h="15456" extrusionOk="0">
                      <a:moveTo>
                        <a:pt x="8515" y="0"/>
                      </a:moveTo>
                      <a:cubicBezTo>
                        <a:pt x="5017" y="0"/>
                        <a:pt x="1854" y="2415"/>
                        <a:pt x="999" y="5969"/>
                      </a:cubicBezTo>
                      <a:cubicBezTo>
                        <a:pt x="0" y="10126"/>
                        <a:pt x="2598" y="14283"/>
                        <a:pt x="6755" y="15242"/>
                      </a:cubicBezTo>
                      <a:cubicBezTo>
                        <a:pt x="7357" y="15387"/>
                        <a:pt x="7959" y="15456"/>
                        <a:pt x="8551" y="15456"/>
                      </a:cubicBezTo>
                      <a:cubicBezTo>
                        <a:pt x="12048" y="15456"/>
                        <a:pt x="15207" y="13041"/>
                        <a:pt x="16027" y="9487"/>
                      </a:cubicBezTo>
                      <a:cubicBezTo>
                        <a:pt x="17026" y="5370"/>
                        <a:pt x="14469" y="1173"/>
                        <a:pt x="10312" y="214"/>
                      </a:cubicBezTo>
                      <a:cubicBezTo>
                        <a:pt x="9710" y="69"/>
                        <a:pt x="9108" y="0"/>
                        <a:pt x="851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7747843" y="2885151"/>
                  <a:ext cx="60629" cy="59910"/>
                </a:xfrm>
                <a:custGeom>
                  <a:avLst/>
                  <a:gdLst/>
                  <a:ahLst/>
                  <a:cxnLst/>
                  <a:rect l="l" t="t" r="r" b="b"/>
                  <a:pathLst>
                    <a:path w="5316" h="5253" extrusionOk="0">
                      <a:moveTo>
                        <a:pt x="858" y="1"/>
                      </a:moveTo>
                      <a:cubicBezTo>
                        <a:pt x="576" y="1"/>
                        <a:pt x="288" y="33"/>
                        <a:pt x="0" y="97"/>
                      </a:cubicBezTo>
                      <a:cubicBezTo>
                        <a:pt x="640" y="256"/>
                        <a:pt x="1279" y="456"/>
                        <a:pt x="1879" y="776"/>
                      </a:cubicBezTo>
                      <a:cubicBezTo>
                        <a:pt x="2998" y="1336"/>
                        <a:pt x="3917" y="2255"/>
                        <a:pt x="4517" y="3374"/>
                      </a:cubicBezTo>
                      <a:cubicBezTo>
                        <a:pt x="4796" y="3973"/>
                        <a:pt x="5036" y="4613"/>
                        <a:pt x="5156" y="5252"/>
                      </a:cubicBezTo>
                      <a:cubicBezTo>
                        <a:pt x="5316" y="4573"/>
                        <a:pt x="5276" y="3853"/>
                        <a:pt x="5036" y="3174"/>
                      </a:cubicBezTo>
                      <a:cubicBezTo>
                        <a:pt x="4796" y="2495"/>
                        <a:pt x="4437" y="1855"/>
                        <a:pt x="3917" y="1336"/>
                      </a:cubicBezTo>
                      <a:cubicBezTo>
                        <a:pt x="3397" y="816"/>
                        <a:pt x="2758" y="456"/>
                        <a:pt x="2079" y="216"/>
                      </a:cubicBezTo>
                      <a:cubicBezTo>
                        <a:pt x="1695" y="73"/>
                        <a:pt x="1282" y="1"/>
                        <a:pt x="85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7911938" y="2836110"/>
                  <a:ext cx="20073" cy="45130"/>
                </a:xfrm>
                <a:custGeom>
                  <a:avLst/>
                  <a:gdLst/>
                  <a:ahLst/>
                  <a:cxnLst/>
                  <a:rect l="l" t="t" r="r" b="b"/>
                  <a:pathLst>
                    <a:path w="1760" h="3957" extrusionOk="0">
                      <a:moveTo>
                        <a:pt x="880" y="0"/>
                      </a:moveTo>
                      <a:cubicBezTo>
                        <a:pt x="400" y="0"/>
                        <a:pt x="1" y="360"/>
                        <a:pt x="1" y="879"/>
                      </a:cubicBezTo>
                      <a:lnTo>
                        <a:pt x="1" y="3118"/>
                      </a:lnTo>
                      <a:cubicBezTo>
                        <a:pt x="1" y="3597"/>
                        <a:pt x="400" y="3957"/>
                        <a:pt x="880" y="3957"/>
                      </a:cubicBezTo>
                      <a:cubicBezTo>
                        <a:pt x="1359" y="3957"/>
                        <a:pt x="1759" y="3597"/>
                        <a:pt x="1759" y="3118"/>
                      </a:cubicBezTo>
                      <a:lnTo>
                        <a:pt x="1759" y="879"/>
                      </a:lnTo>
                      <a:cubicBezTo>
                        <a:pt x="1759" y="360"/>
                        <a:pt x="1359" y="0"/>
                        <a:pt x="880"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8101113" y="2836110"/>
                  <a:ext cx="20061" cy="45130"/>
                </a:xfrm>
                <a:custGeom>
                  <a:avLst/>
                  <a:gdLst/>
                  <a:ahLst/>
                  <a:cxnLst/>
                  <a:rect l="l" t="t" r="r" b="b"/>
                  <a:pathLst>
                    <a:path w="1759" h="3957" extrusionOk="0">
                      <a:moveTo>
                        <a:pt x="879" y="0"/>
                      </a:moveTo>
                      <a:cubicBezTo>
                        <a:pt x="400" y="0"/>
                        <a:pt x="0" y="360"/>
                        <a:pt x="0" y="879"/>
                      </a:cubicBezTo>
                      <a:lnTo>
                        <a:pt x="0" y="3118"/>
                      </a:lnTo>
                      <a:cubicBezTo>
                        <a:pt x="0" y="3597"/>
                        <a:pt x="400" y="3957"/>
                        <a:pt x="879" y="3957"/>
                      </a:cubicBezTo>
                      <a:cubicBezTo>
                        <a:pt x="1359" y="3957"/>
                        <a:pt x="1759" y="3597"/>
                        <a:pt x="1759" y="3118"/>
                      </a:cubicBezTo>
                      <a:lnTo>
                        <a:pt x="1759" y="879"/>
                      </a:lnTo>
                      <a:cubicBezTo>
                        <a:pt x="1759" y="400"/>
                        <a:pt x="1359" y="0"/>
                        <a:pt x="87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7784761" y="2470990"/>
                  <a:ext cx="462222" cy="427573"/>
                </a:xfrm>
                <a:custGeom>
                  <a:avLst/>
                  <a:gdLst/>
                  <a:ahLst/>
                  <a:cxnLst/>
                  <a:rect l="l" t="t" r="r" b="b"/>
                  <a:pathLst>
                    <a:path w="40528" h="37490" extrusionOk="0">
                      <a:moveTo>
                        <a:pt x="3957" y="0"/>
                      </a:moveTo>
                      <a:lnTo>
                        <a:pt x="3957" y="320"/>
                      </a:lnTo>
                      <a:lnTo>
                        <a:pt x="81" y="320"/>
                      </a:lnTo>
                      <a:lnTo>
                        <a:pt x="81" y="34132"/>
                      </a:lnTo>
                      <a:cubicBezTo>
                        <a:pt x="1" y="35971"/>
                        <a:pt x="1479" y="37490"/>
                        <a:pt x="3318" y="37490"/>
                      </a:cubicBezTo>
                      <a:cubicBezTo>
                        <a:pt x="5116" y="37490"/>
                        <a:pt x="6595" y="35971"/>
                        <a:pt x="6515" y="34132"/>
                      </a:cubicBezTo>
                      <a:lnTo>
                        <a:pt x="6515" y="24300"/>
                      </a:lnTo>
                      <a:cubicBezTo>
                        <a:pt x="8448" y="25892"/>
                        <a:pt x="10795" y="26675"/>
                        <a:pt x="13133" y="26675"/>
                      </a:cubicBezTo>
                      <a:cubicBezTo>
                        <a:pt x="15725" y="26675"/>
                        <a:pt x="18308" y="25712"/>
                        <a:pt x="20304" y="23821"/>
                      </a:cubicBezTo>
                      <a:cubicBezTo>
                        <a:pt x="22322" y="25712"/>
                        <a:pt x="24914" y="26675"/>
                        <a:pt x="27511" y="26675"/>
                      </a:cubicBezTo>
                      <a:cubicBezTo>
                        <a:pt x="29853" y="26675"/>
                        <a:pt x="32200" y="25892"/>
                        <a:pt x="34133" y="24300"/>
                      </a:cubicBezTo>
                      <a:lnTo>
                        <a:pt x="34133" y="34132"/>
                      </a:lnTo>
                      <a:cubicBezTo>
                        <a:pt x="34133" y="35931"/>
                        <a:pt x="35572" y="37370"/>
                        <a:pt x="37330" y="37370"/>
                      </a:cubicBezTo>
                      <a:cubicBezTo>
                        <a:pt x="39089" y="37370"/>
                        <a:pt x="40528" y="35931"/>
                        <a:pt x="40528" y="34132"/>
                      </a:cubicBezTo>
                      <a:lnTo>
                        <a:pt x="40528" y="320"/>
                      </a:lnTo>
                      <a:lnTo>
                        <a:pt x="36691" y="320"/>
                      </a:lnTo>
                      <a:lnTo>
                        <a:pt x="36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7974121" y="2946167"/>
                  <a:ext cx="61157" cy="61138"/>
                </a:xfrm>
                <a:custGeom>
                  <a:avLst/>
                  <a:gdLst/>
                  <a:ahLst/>
                  <a:cxnLst/>
                  <a:rect l="l" t="t" r="r" b="b"/>
                  <a:pathLst>
                    <a:path w="7395" h="7395" extrusionOk="0">
                      <a:moveTo>
                        <a:pt x="3718" y="0"/>
                      </a:moveTo>
                      <a:cubicBezTo>
                        <a:pt x="1640" y="0"/>
                        <a:pt x="1" y="1639"/>
                        <a:pt x="1" y="3717"/>
                      </a:cubicBezTo>
                      <a:cubicBezTo>
                        <a:pt x="1" y="5755"/>
                        <a:pt x="1640" y="7394"/>
                        <a:pt x="3718" y="7394"/>
                      </a:cubicBezTo>
                      <a:cubicBezTo>
                        <a:pt x="5756" y="7394"/>
                        <a:pt x="7395" y="5755"/>
                        <a:pt x="7395" y="3717"/>
                      </a:cubicBezTo>
                      <a:cubicBezTo>
                        <a:pt x="7395" y="1639"/>
                        <a:pt x="5756" y="0"/>
                        <a:pt x="3718"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7989435" y="2962375"/>
                  <a:ext cx="29174" cy="29185"/>
                </a:xfrm>
                <a:custGeom>
                  <a:avLst/>
                  <a:gdLst/>
                  <a:ahLst/>
                  <a:cxnLst/>
                  <a:rect l="l" t="t" r="r" b="b"/>
                  <a:pathLst>
                    <a:path w="2558" h="2559" extrusionOk="0">
                      <a:moveTo>
                        <a:pt x="1279" y="0"/>
                      </a:moveTo>
                      <a:cubicBezTo>
                        <a:pt x="560" y="0"/>
                        <a:pt x="0" y="560"/>
                        <a:pt x="0" y="1279"/>
                      </a:cubicBezTo>
                      <a:cubicBezTo>
                        <a:pt x="0" y="1998"/>
                        <a:pt x="560" y="2558"/>
                        <a:pt x="1279" y="2558"/>
                      </a:cubicBezTo>
                      <a:cubicBezTo>
                        <a:pt x="1998" y="2558"/>
                        <a:pt x="2558" y="1998"/>
                        <a:pt x="2558" y="1279"/>
                      </a:cubicBezTo>
                      <a:cubicBezTo>
                        <a:pt x="2558" y="560"/>
                        <a:pt x="1998" y="0"/>
                        <a:pt x="1279"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8"/>
              <p:cNvSpPr/>
              <p:nvPr/>
            </p:nvSpPr>
            <p:spPr>
              <a:xfrm>
                <a:off x="4291129" y="2816611"/>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Jambo!</a:t>
                </a:r>
                <a:endParaRPr/>
              </a:p>
            </p:txBody>
          </p:sp>
        </p:grpSp>
        <p:grpSp>
          <p:nvGrpSpPr>
            <p:cNvPr id="688" name="Google Shape;688;p38"/>
            <p:cNvGrpSpPr/>
            <p:nvPr/>
          </p:nvGrpSpPr>
          <p:grpSpPr>
            <a:xfrm>
              <a:off x="8038148" y="721628"/>
              <a:ext cx="764514" cy="1181390"/>
              <a:chOff x="4774615" y="1089052"/>
              <a:chExt cx="624399" cy="964873"/>
            </a:xfrm>
          </p:grpSpPr>
          <p:grpSp>
            <p:nvGrpSpPr>
              <p:cNvPr id="689" name="Google Shape;689;p38"/>
              <p:cNvGrpSpPr/>
              <p:nvPr/>
            </p:nvGrpSpPr>
            <p:grpSpPr>
              <a:xfrm>
                <a:off x="4848209" y="1394123"/>
                <a:ext cx="477211" cy="659802"/>
                <a:chOff x="7638902" y="3559731"/>
                <a:chExt cx="755319" cy="1044322"/>
              </a:xfrm>
            </p:grpSpPr>
            <p:sp>
              <p:nvSpPr>
                <p:cNvPr id="690" name="Google Shape;690;p38"/>
                <p:cNvSpPr/>
                <p:nvPr/>
              </p:nvSpPr>
              <p:spPr>
                <a:xfrm>
                  <a:off x="7638902" y="4239834"/>
                  <a:ext cx="676910" cy="364219"/>
                </a:xfrm>
                <a:custGeom>
                  <a:avLst/>
                  <a:gdLst/>
                  <a:ahLst/>
                  <a:cxnLst/>
                  <a:rect l="l" t="t" r="r" b="b"/>
                  <a:pathLst>
                    <a:path w="59352" h="31935" extrusionOk="0">
                      <a:moveTo>
                        <a:pt x="29656" y="0"/>
                      </a:moveTo>
                      <a:cubicBezTo>
                        <a:pt x="200" y="0"/>
                        <a:pt x="0" y="14309"/>
                        <a:pt x="0" y="31934"/>
                      </a:cubicBezTo>
                      <a:lnTo>
                        <a:pt x="59352" y="31934"/>
                      </a:lnTo>
                      <a:cubicBezTo>
                        <a:pt x="59352" y="14309"/>
                        <a:pt x="59152" y="0"/>
                        <a:pt x="29656"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7767436" y="3691470"/>
                  <a:ext cx="419373" cy="527858"/>
                </a:xfrm>
                <a:custGeom>
                  <a:avLst/>
                  <a:gdLst/>
                  <a:ahLst/>
                  <a:cxnLst/>
                  <a:rect l="l" t="t" r="r" b="b"/>
                  <a:pathLst>
                    <a:path w="36771" h="46283" extrusionOk="0">
                      <a:moveTo>
                        <a:pt x="18386" y="0"/>
                      </a:moveTo>
                      <a:cubicBezTo>
                        <a:pt x="8234" y="0"/>
                        <a:pt x="1" y="10352"/>
                        <a:pt x="1" y="23142"/>
                      </a:cubicBezTo>
                      <a:cubicBezTo>
                        <a:pt x="1" y="35931"/>
                        <a:pt x="8234" y="46283"/>
                        <a:pt x="18386" y="46283"/>
                      </a:cubicBezTo>
                      <a:cubicBezTo>
                        <a:pt x="28538" y="46283"/>
                        <a:pt x="36771" y="35931"/>
                        <a:pt x="36771" y="23142"/>
                      </a:cubicBezTo>
                      <a:cubicBezTo>
                        <a:pt x="36771" y="10352"/>
                        <a:pt x="28538" y="0"/>
                        <a:pt x="1838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7646646" y="3948015"/>
                  <a:ext cx="170950" cy="158917"/>
                </a:xfrm>
                <a:custGeom>
                  <a:avLst/>
                  <a:gdLst/>
                  <a:ahLst/>
                  <a:cxnLst/>
                  <a:rect l="l" t="t" r="r" b="b"/>
                  <a:pathLst>
                    <a:path w="14989" h="13934" extrusionOk="0">
                      <a:moveTo>
                        <a:pt x="7487" y="1"/>
                      </a:moveTo>
                      <a:cubicBezTo>
                        <a:pt x="4121" y="1"/>
                        <a:pt x="1141" y="2418"/>
                        <a:pt x="600" y="5843"/>
                      </a:cubicBezTo>
                      <a:cubicBezTo>
                        <a:pt x="0" y="9640"/>
                        <a:pt x="2558" y="13237"/>
                        <a:pt x="6355" y="13837"/>
                      </a:cubicBezTo>
                      <a:cubicBezTo>
                        <a:pt x="6743" y="13902"/>
                        <a:pt x="7128" y="13934"/>
                        <a:pt x="7508" y="13934"/>
                      </a:cubicBezTo>
                      <a:cubicBezTo>
                        <a:pt x="10855" y="13934"/>
                        <a:pt x="13810" y="11491"/>
                        <a:pt x="14349" y="8082"/>
                      </a:cubicBezTo>
                      <a:cubicBezTo>
                        <a:pt x="14988" y="4285"/>
                        <a:pt x="12390" y="728"/>
                        <a:pt x="8593" y="88"/>
                      </a:cubicBezTo>
                      <a:cubicBezTo>
                        <a:pt x="8222" y="29"/>
                        <a:pt x="7852" y="1"/>
                        <a:pt x="7487"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7707731" y="3982492"/>
                  <a:ext cx="57915" cy="53592"/>
                </a:xfrm>
                <a:custGeom>
                  <a:avLst/>
                  <a:gdLst/>
                  <a:ahLst/>
                  <a:cxnLst/>
                  <a:rect l="l" t="t" r="r" b="b"/>
                  <a:pathLst>
                    <a:path w="5078" h="4699" extrusionOk="0">
                      <a:moveTo>
                        <a:pt x="716" y="0"/>
                      </a:moveTo>
                      <a:cubicBezTo>
                        <a:pt x="481" y="0"/>
                        <a:pt x="242" y="21"/>
                        <a:pt x="0" y="63"/>
                      </a:cubicBezTo>
                      <a:cubicBezTo>
                        <a:pt x="600" y="183"/>
                        <a:pt x="1159" y="382"/>
                        <a:pt x="1679" y="662"/>
                      </a:cubicBezTo>
                      <a:cubicBezTo>
                        <a:pt x="2718" y="1182"/>
                        <a:pt x="3557" y="1981"/>
                        <a:pt x="4077" y="3020"/>
                      </a:cubicBezTo>
                      <a:cubicBezTo>
                        <a:pt x="4317" y="3540"/>
                        <a:pt x="4516" y="4099"/>
                        <a:pt x="4676" y="4699"/>
                      </a:cubicBezTo>
                      <a:cubicBezTo>
                        <a:pt x="5077" y="2183"/>
                        <a:pt x="3150" y="0"/>
                        <a:pt x="716"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8134837" y="3948254"/>
                  <a:ext cx="175055" cy="158792"/>
                </a:xfrm>
                <a:custGeom>
                  <a:avLst/>
                  <a:gdLst/>
                  <a:ahLst/>
                  <a:cxnLst/>
                  <a:rect l="l" t="t" r="r" b="b"/>
                  <a:pathLst>
                    <a:path w="15349" h="13923" extrusionOk="0">
                      <a:moveTo>
                        <a:pt x="7682" y="1"/>
                      </a:moveTo>
                      <a:cubicBezTo>
                        <a:pt x="7152" y="1"/>
                        <a:pt x="6614" y="61"/>
                        <a:pt x="6076" y="187"/>
                      </a:cubicBezTo>
                      <a:cubicBezTo>
                        <a:pt x="2319" y="1066"/>
                        <a:pt x="1" y="4823"/>
                        <a:pt x="880" y="8540"/>
                      </a:cubicBezTo>
                      <a:cubicBezTo>
                        <a:pt x="1633" y="11759"/>
                        <a:pt x="4500" y="13922"/>
                        <a:pt x="7668" y="13922"/>
                      </a:cubicBezTo>
                      <a:cubicBezTo>
                        <a:pt x="8198" y="13922"/>
                        <a:pt x="8735" y="13862"/>
                        <a:pt x="9273" y="13736"/>
                      </a:cubicBezTo>
                      <a:cubicBezTo>
                        <a:pt x="13030" y="12857"/>
                        <a:pt x="15348" y="9100"/>
                        <a:pt x="14469" y="5343"/>
                      </a:cubicBezTo>
                      <a:cubicBezTo>
                        <a:pt x="13716" y="2158"/>
                        <a:pt x="10850" y="1"/>
                        <a:pt x="7682"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8188646" y="3982492"/>
                  <a:ext cx="57880" cy="53592"/>
                </a:xfrm>
                <a:custGeom>
                  <a:avLst/>
                  <a:gdLst/>
                  <a:ahLst/>
                  <a:cxnLst/>
                  <a:rect l="l" t="t" r="r" b="b"/>
                  <a:pathLst>
                    <a:path w="5075" h="4699" extrusionOk="0">
                      <a:moveTo>
                        <a:pt x="4359" y="0"/>
                      </a:moveTo>
                      <a:cubicBezTo>
                        <a:pt x="1925" y="0"/>
                        <a:pt x="1" y="2183"/>
                        <a:pt x="438" y="4699"/>
                      </a:cubicBezTo>
                      <a:cubicBezTo>
                        <a:pt x="558" y="4099"/>
                        <a:pt x="758" y="3540"/>
                        <a:pt x="998" y="3020"/>
                      </a:cubicBezTo>
                      <a:cubicBezTo>
                        <a:pt x="1278" y="2501"/>
                        <a:pt x="1597" y="2061"/>
                        <a:pt x="1997" y="1661"/>
                      </a:cubicBezTo>
                      <a:cubicBezTo>
                        <a:pt x="2437" y="1222"/>
                        <a:pt x="2876" y="902"/>
                        <a:pt x="3396" y="662"/>
                      </a:cubicBezTo>
                      <a:cubicBezTo>
                        <a:pt x="3916" y="382"/>
                        <a:pt x="4475" y="183"/>
                        <a:pt x="5075" y="63"/>
                      </a:cubicBezTo>
                      <a:cubicBezTo>
                        <a:pt x="4832" y="21"/>
                        <a:pt x="4593" y="0"/>
                        <a:pt x="4359"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7773367" y="3954481"/>
                  <a:ext cx="407523" cy="482739"/>
                </a:xfrm>
                <a:custGeom>
                  <a:avLst/>
                  <a:gdLst/>
                  <a:ahLst/>
                  <a:cxnLst/>
                  <a:rect l="l" t="t" r="r" b="b"/>
                  <a:pathLst>
                    <a:path w="35732" h="42327" extrusionOk="0">
                      <a:moveTo>
                        <a:pt x="17866" y="1"/>
                      </a:moveTo>
                      <a:cubicBezTo>
                        <a:pt x="7994" y="1"/>
                        <a:pt x="0" y="7994"/>
                        <a:pt x="0" y="17866"/>
                      </a:cubicBezTo>
                      <a:lnTo>
                        <a:pt x="0" y="24461"/>
                      </a:lnTo>
                      <a:cubicBezTo>
                        <a:pt x="0" y="34373"/>
                        <a:pt x="7994" y="42326"/>
                        <a:pt x="17866" y="42326"/>
                      </a:cubicBezTo>
                      <a:cubicBezTo>
                        <a:pt x="27738" y="42326"/>
                        <a:pt x="35731" y="34373"/>
                        <a:pt x="35731" y="24461"/>
                      </a:cubicBezTo>
                      <a:lnTo>
                        <a:pt x="35731" y="17866"/>
                      </a:lnTo>
                      <a:cubicBezTo>
                        <a:pt x="35731" y="7994"/>
                        <a:pt x="27738" y="1"/>
                        <a:pt x="17866"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7843565" y="3559731"/>
                  <a:ext cx="550656" cy="321370"/>
                </a:xfrm>
                <a:custGeom>
                  <a:avLst/>
                  <a:gdLst/>
                  <a:ahLst/>
                  <a:cxnLst/>
                  <a:rect l="l" t="t" r="r" b="b"/>
                  <a:pathLst>
                    <a:path w="48282" h="28178" extrusionOk="0">
                      <a:moveTo>
                        <a:pt x="14035" y="1"/>
                      </a:moveTo>
                      <a:cubicBezTo>
                        <a:pt x="6276" y="1"/>
                        <a:pt x="0" y="6300"/>
                        <a:pt x="0" y="14069"/>
                      </a:cubicBezTo>
                      <a:cubicBezTo>
                        <a:pt x="0" y="21863"/>
                        <a:pt x="6315" y="28178"/>
                        <a:pt x="14109" y="28178"/>
                      </a:cubicBezTo>
                      <a:lnTo>
                        <a:pt x="33733" y="28178"/>
                      </a:lnTo>
                      <a:cubicBezTo>
                        <a:pt x="41766" y="28178"/>
                        <a:pt x="48281" y="21663"/>
                        <a:pt x="48281" y="13630"/>
                      </a:cubicBezTo>
                      <a:lnTo>
                        <a:pt x="48281" y="1"/>
                      </a:lnTo>
                      <a:lnTo>
                        <a:pt x="14109" y="1"/>
                      </a:lnTo>
                      <a:cubicBezTo>
                        <a:pt x="14084" y="1"/>
                        <a:pt x="14060" y="1"/>
                        <a:pt x="14035"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7916044" y="4009636"/>
                  <a:ext cx="122170" cy="46510"/>
                </a:xfrm>
                <a:custGeom>
                  <a:avLst/>
                  <a:gdLst/>
                  <a:ahLst/>
                  <a:cxnLst/>
                  <a:rect l="l" t="t" r="r" b="b"/>
                  <a:pathLst>
                    <a:path w="10712" h="4078" extrusionOk="0">
                      <a:moveTo>
                        <a:pt x="0" y="1"/>
                      </a:moveTo>
                      <a:cubicBezTo>
                        <a:pt x="0" y="2239"/>
                        <a:pt x="1839" y="4077"/>
                        <a:pt x="4077" y="4077"/>
                      </a:cubicBezTo>
                      <a:lnTo>
                        <a:pt x="6635" y="4077"/>
                      </a:lnTo>
                      <a:cubicBezTo>
                        <a:pt x="8873" y="4037"/>
                        <a:pt x="10672" y="2239"/>
                        <a:pt x="10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7830324" y="3908861"/>
                  <a:ext cx="86188" cy="50764"/>
                </a:xfrm>
                <a:custGeom>
                  <a:avLst/>
                  <a:gdLst/>
                  <a:ahLst/>
                  <a:cxnLst/>
                  <a:rect l="l" t="t" r="r" b="b"/>
                  <a:pathLst>
                    <a:path w="7557" h="4451" extrusionOk="0">
                      <a:moveTo>
                        <a:pt x="2047" y="1"/>
                      </a:moveTo>
                      <a:cubicBezTo>
                        <a:pt x="0" y="1"/>
                        <a:pt x="0" y="3125"/>
                        <a:pt x="2047" y="3125"/>
                      </a:cubicBezTo>
                      <a:cubicBezTo>
                        <a:pt x="2084" y="3125"/>
                        <a:pt x="2122" y="3123"/>
                        <a:pt x="2161" y="3121"/>
                      </a:cubicBezTo>
                      <a:lnTo>
                        <a:pt x="3000" y="3121"/>
                      </a:lnTo>
                      <a:lnTo>
                        <a:pt x="3000" y="3641"/>
                      </a:lnTo>
                      <a:cubicBezTo>
                        <a:pt x="3040" y="4181"/>
                        <a:pt x="3460" y="4450"/>
                        <a:pt x="3879" y="4450"/>
                      </a:cubicBezTo>
                      <a:cubicBezTo>
                        <a:pt x="4299" y="4450"/>
                        <a:pt x="4719" y="4181"/>
                        <a:pt x="4758" y="3641"/>
                      </a:cubicBezTo>
                      <a:lnTo>
                        <a:pt x="4758" y="3121"/>
                      </a:lnTo>
                      <a:lnTo>
                        <a:pt x="5598" y="3121"/>
                      </a:lnTo>
                      <a:cubicBezTo>
                        <a:pt x="7556" y="3001"/>
                        <a:pt x="7556" y="124"/>
                        <a:pt x="5598" y="4"/>
                      </a:cubicBezTo>
                      <a:lnTo>
                        <a:pt x="2161" y="4"/>
                      </a:lnTo>
                      <a:cubicBezTo>
                        <a:pt x="2122" y="2"/>
                        <a:pt x="2084" y="1"/>
                        <a:pt x="2047"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8035887" y="3908861"/>
                  <a:ext cx="85743" cy="50764"/>
                </a:xfrm>
                <a:custGeom>
                  <a:avLst/>
                  <a:gdLst/>
                  <a:ahLst/>
                  <a:cxnLst/>
                  <a:rect l="l" t="t" r="r" b="b"/>
                  <a:pathLst>
                    <a:path w="7518" h="4451" extrusionOk="0">
                      <a:moveTo>
                        <a:pt x="2010" y="1"/>
                      </a:moveTo>
                      <a:cubicBezTo>
                        <a:pt x="1" y="1"/>
                        <a:pt x="1" y="3125"/>
                        <a:pt x="2010" y="3125"/>
                      </a:cubicBezTo>
                      <a:cubicBezTo>
                        <a:pt x="2047" y="3125"/>
                        <a:pt x="2084" y="3123"/>
                        <a:pt x="2122" y="3121"/>
                      </a:cubicBezTo>
                      <a:lnTo>
                        <a:pt x="2961" y="3121"/>
                      </a:lnTo>
                      <a:lnTo>
                        <a:pt x="2961" y="3641"/>
                      </a:lnTo>
                      <a:cubicBezTo>
                        <a:pt x="3001" y="4181"/>
                        <a:pt x="3421" y="4450"/>
                        <a:pt x="3841" y="4450"/>
                      </a:cubicBezTo>
                      <a:cubicBezTo>
                        <a:pt x="4260" y="4450"/>
                        <a:pt x="4680" y="4181"/>
                        <a:pt x="4720" y="3641"/>
                      </a:cubicBezTo>
                      <a:lnTo>
                        <a:pt x="4720" y="3121"/>
                      </a:lnTo>
                      <a:lnTo>
                        <a:pt x="5559" y="3121"/>
                      </a:lnTo>
                      <a:cubicBezTo>
                        <a:pt x="7518" y="3001"/>
                        <a:pt x="7518" y="124"/>
                        <a:pt x="5599" y="4"/>
                      </a:cubicBezTo>
                      <a:lnTo>
                        <a:pt x="2122" y="4"/>
                      </a:lnTo>
                      <a:cubicBezTo>
                        <a:pt x="2084" y="2"/>
                        <a:pt x="2047" y="1"/>
                        <a:pt x="2010"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7922419" y="3932036"/>
                  <a:ext cx="109408" cy="49806"/>
                </a:xfrm>
                <a:custGeom>
                  <a:avLst/>
                  <a:gdLst/>
                  <a:ahLst/>
                  <a:cxnLst/>
                  <a:rect l="l" t="t" r="r" b="b"/>
                  <a:pathLst>
                    <a:path w="9593" h="4367" extrusionOk="0">
                      <a:moveTo>
                        <a:pt x="4797" y="0"/>
                      </a:moveTo>
                      <a:cubicBezTo>
                        <a:pt x="2399" y="0"/>
                        <a:pt x="1" y="430"/>
                        <a:pt x="1" y="1289"/>
                      </a:cubicBezTo>
                      <a:cubicBezTo>
                        <a:pt x="1" y="2968"/>
                        <a:pt x="2159" y="4367"/>
                        <a:pt x="4797" y="4367"/>
                      </a:cubicBezTo>
                      <a:cubicBezTo>
                        <a:pt x="7435" y="4367"/>
                        <a:pt x="9593" y="2968"/>
                        <a:pt x="9593" y="1289"/>
                      </a:cubicBezTo>
                      <a:cubicBezTo>
                        <a:pt x="9593" y="430"/>
                        <a:pt x="7195" y="0"/>
                        <a:pt x="4797"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38"/>
              <p:cNvSpPr/>
              <p:nvPr/>
            </p:nvSpPr>
            <p:spPr>
              <a:xfrm>
                <a:off x="4774615" y="1089052"/>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Salut!</a:t>
                </a:r>
                <a:endParaRPr/>
              </a:p>
            </p:txBody>
          </p:sp>
        </p:grpSp>
      </p:grpSp>
      <p:sp>
        <p:nvSpPr>
          <p:cNvPr id="703" name="Google Shape;703;p38"/>
          <p:cNvSpPr txBox="1">
            <a:spLocks noGrp="1"/>
          </p:cNvSpPr>
          <p:nvPr>
            <p:ph type="ctrTitle"/>
          </p:nvPr>
        </p:nvSpPr>
        <p:spPr>
          <a:xfrm>
            <a:off x="344196" y="2683053"/>
            <a:ext cx="3791423" cy="2042742"/>
          </a:xfrm>
          <a:prstGeom prst="rect">
            <a:avLst/>
          </a:prstGeom>
        </p:spPr>
        <p:txBody>
          <a:bodyPr spcFirstLastPara="1" wrap="square" lIns="91425" tIns="91425" rIns="91425" bIns="91425" anchor="b" anchorCtr="0">
            <a:noAutofit/>
          </a:bodyPr>
          <a:lstStyle/>
          <a:p>
            <a:pPr marL="0" lvl="0" indent="0" algn="ctr" rtl="0">
              <a:lnSpc>
                <a:spcPts val="4575"/>
              </a:lnSpc>
              <a:spcAft>
                <a:spcPts val="0"/>
              </a:spcAft>
              <a:buNone/>
            </a:pPr>
            <a:br>
              <a:rPr lang="en-US" sz="4000">
                <a:latin typeface="Montserrat" panose="00000500000000000000" pitchFamily="2" charset="0"/>
              </a:rPr>
            </a:br>
            <a:r>
              <a:rPr lang="en-US" sz="4000">
                <a:latin typeface="Montserrat" panose="00000500000000000000" pitchFamily="2" charset="0"/>
              </a:rPr>
              <a:t>Language</a:t>
            </a:r>
            <a:br>
              <a:rPr lang="en-US" sz="4000">
                <a:latin typeface="Montserrat" panose="00000500000000000000" pitchFamily="2" charset="0"/>
              </a:rPr>
            </a:br>
            <a:r>
              <a:rPr lang="en-US" sz="4000">
                <a:latin typeface="Montserrat" panose="00000500000000000000" pitchFamily="2" charset="0"/>
              </a:rPr>
              <a:t>Learning</a:t>
            </a:r>
            <a:br>
              <a:rPr lang="en-US" sz="4000">
                <a:latin typeface="Montserrat" panose="00000500000000000000" pitchFamily="2" charset="0"/>
              </a:rPr>
            </a:br>
            <a:r>
              <a:rPr lang="en-US" sz="4000">
                <a:latin typeface="Montserrat" panose="00000500000000000000" pitchFamily="2" charset="0"/>
              </a:rPr>
              <a:t>Application</a:t>
            </a:r>
            <a:endParaRPr lang="en-US" sz="4000">
              <a:latin typeface="Montserrat" panose="00000500000000000000" pitchFamily="2" charset="0"/>
              <a:sym typeface="Oswald"/>
            </a:endParaRPr>
          </a:p>
        </p:txBody>
      </p:sp>
      <p:sp>
        <p:nvSpPr>
          <p:cNvPr id="704" name="Google Shape;704;p38"/>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6723B25E-F5D6-478C-80BA-608C0C97BC10}"/>
              </a:ext>
            </a:extLst>
          </p:cNvPr>
          <p:cNvPicPr>
            <a:picLocks noChangeAspect="1"/>
          </p:cNvPicPr>
          <p:nvPr/>
        </p:nvPicPr>
        <p:blipFill>
          <a:blip r:embed="rId3"/>
          <a:stretch>
            <a:fillRect/>
          </a:stretch>
        </p:blipFill>
        <p:spPr>
          <a:xfrm>
            <a:off x="645456" y="-28201"/>
            <a:ext cx="3087454" cy="3087454"/>
          </a:xfrm>
          <a:prstGeom prst="rect">
            <a:avLst/>
          </a:prstGeom>
        </p:spPr>
      </p:pic>
      <p:sp>
        <p:nvSpPr>
          <p:cNvPr id="2" name="Google Shape;703;p38">
            <a:extLst>
              <a:ext uri="{FF2B5EF4-FFF2-40B4-BE49-F238E27FC236}">
                <a16:creationId xmlns:a16="http://schemas.microsoft.com/office/drawing/2014/main" id="{B5517B0B-359B-9352-739A-A12C0081C61F}"/>
              </a:ext>
            </a:extLst>
          </p:cNvPr>
          <p:cNvSpPr txBox="1">
            <a:spLocks/>
          </p:cNvSpPr>
          <p:nvPr/>
        </p:nvSpPr>
        <p:spPr>
          <a:xfrm>
            <a:off x="5929918" y="4300894"/>
            <a:ext cx="3496818" cy="812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Oswald"/>
              <a:buNone/>
              <a:defRPr sz="50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9pPr>
          </a:lstStyle>
          <a:p>
            <a:r>
              <a:rPr lang="en-US" sz="1200">
                <a:latin typeface="Montserrat" panose="00000500000000000000" pitchFamily="2" charset="0"/>
              </a:rPr>
              <a:t>Supervisor: </a:t>
            </a:r>
            <a:r>
              <a:rPr lang="en-US" sz="1200" b="0">
                <a:latin typeface="Montserrat" panose="00000500000000000000" pitchFamily="2" charset="0"/>
              </a:rPr>
              <a:t>Mr. Alex Keselman</a:t>
            </a:r>
            <a:br>
              <a:rPr lang="en-US" sz="1200" b="0">
                <a:latin typeface="Montserrat" panose="00000500000000000000" pitchFamily="2" charset="0"/>
              </a:rPr>
            </a:br>
            <a:r>
              <a:rPr lang="en-US" sz="1200">
                <a:latin typeface="Montserrat" panose="00000500000000000000" pitchFamily="2" charset="0"/>
              </a:rPr>
              <a:t>Students: </a:t>
            </a:r>
            <a:r>
              <a:rPr lang="en-US" sz="1200" b="0">
                <a:latin typeface="Montserrat" panose="00000500000000000000" pitchFamily="2" charset="0"/>
              </a:rPr>
              <a:t>Oneill Panker &amp; Roman Gury</a:t>
            </a:r>
          </a:p>
        </p:txBody>
      </p:sp>
      <p:pic>
        <p:nvPicPr>
          <p:cNvPr id="7" name="Picture 6" descr="A blue and black logo&#10;&#10;Description automatically generated">
            <a:extLst>
              <a:ext uri="{FF2B5EF4-FFF2-40B4-BE49-F238E27FC236}">
                <a16:creationId xmlns:a16="http://schemas.microsoft.com/office/drawing/2014/main" id="{3CEA4B95-B1C7-A56B-AC7D-1044AA6A224E}"/>
              </a:ext>
            </a:extLst>
          </p:cNvPr>
          <p:cNvPicPr>
            <a:picLocks noChangeAspect="1"/>
          </p:cNvPicPr>
          <p:nvPr/>
        </p:nvPicPr>
        <p:blipFill>
          <a:blip r:embed="rId4"/>
          <a:stretch>
            <a:fillRect/>
          </a:stretch>
        </p:blipFill>
        <p:spPr>
          <a:xfrm>
            <a:off x="6915150" y="13559"/>
            <a:ext cx="2265652" cy="5348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4B2A9-8ED8-4491-B6E6-92BE989639C1}"/>
              </a:ext>
            </a:extLst>
          </p:cNvPr>
          <p:cNvSpPr>
            <a:spLocks noGrp="1"/>
          </p:cNvSpPr>
          <p:nvPr>
            <p:ph type="title"/>
          </p:nvPr>
        </p:nvSpPr>
        <p:spPr>
          <a:xfrm>
            <a:off x="201469" y="207331"/>
            <a:ext cx="5778000" cy="612600"/>
          </a:xfrm>
        </p:spPr>
        <p:txBody>
          <a:bodyPr/>
          <a:lstStyle/>
          <a:p>
            <a:r>
              <a:rPr lang="en-US" sz="2400"/>
              <a:t>Login and Registration</a:t>
            </a:r>
          </a:p>
        </p:txBody>
      </p:sp>
      <p:pic>
        <p:nvPicPr>
          <p:cNvPr id="7" name="Picture 6">
            <a:extLst>
              <a:ext uri="{FF2B5EF4-FFF2-40B4-BE49-F238E27FC236}">
                <a16:creationId xmlns:a16="http://schemas.microsoft.com/office/drawing/2014/main" id="{54EBA0EB-F8A3-4AA8-A038-F71F08225DBE}"/>
              </a:ext>
            </a:extLst>
          </p:cNvPr>
          <p:cNvPicPr>
            <a:picLocks noChangeAspect="1"/>
          </p:cNvPicPr>
          <p:nvPr/>
        </p:nvPicPr>
        <p:blipFill>
          <a:blip r:embed="rId3"/>
          <a:stretch>
            <a:fillRect/>
          </a:stretch>
        </p:blipFill>
        <p:spPr>
          <a:xfrm>
            <a:off x="2437917" y="1364876"/>
            <a:ext cx="4268166" cy="3207123"/>
          </a:xfrm>
          <a:prstGeom prst="roundRect">
            <a:avLst>
              <a:gd name="adj" fmla="val 4820"/>
            </a:avLst>
          </a:prstGeom>
          <a:solidFill>
            <a:srgbClr val="FFFFFF">
              <a:shade val="85000"/>
            </a:srgbClr>
          </a:solidFill>
          <a:ln w="57150">
            <a:solidFill>
              <a:schemeClr val="bg1">
                <a:lumMod val="75000"/>
              </a:schemeClr>
            </a:solidFill>
          </a:ln>
          <a:effectLst/>
        </p:spPr>
      </p:pic>
      <p:sp>
        <p:nvSpPr>
          <p:cNvPr id="5" name="TextBox 4">
            <a:extLst>
              <a:ext uri="{FF2B5EF4-FFF2-40B4-BE49-F238E27FC236}">
                <a16:creationId xmlns:a16="http://schemas.microsoft.com/office/drawing/2014/main" id="{3A605F2A-227B-4CE1-B9A4-198D7C292D18}"/>
              </a:ext>
            </a:extLst>
          </p:cNvPr>
          <p:cNvSpPr txBox="1"/>
          <p:nvPr/>
        </p:nvSpPr>
        <p:spPr>
          <a:xfrm>
            <a:off x="8893610" y="4897279"/>
            <a:ext cx="30489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10</a:t>
            </a:r>
          </a:p>
        </p:txBody>
      </p:sp>
    </p:spTree>
    <p:extLst>
      <p:ext uri="{BB962C8B-B14F-4D97-AF65-F5344CB8AC3E}">
        <p14:creationId xmlns:p14="http://schemas.microsoft.com/office/powerpoint/2010/main" val="188263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0A70280-30AC-4105-9A79-921CBAF47F20}"/>
              </a:ext>
            </a:extLst>
          </p:cNvPr>
          <p:cNvGrpSpPr/>
          <p:nvPr/>
        </p:nvGrpSpPr>
        <p:grpSpPr>
          <a:xfrm>
            <a:off x="245983" y="1594622"/>
            <a:ext cx="2714602" cy="2397513"/>
            <a:chOff x="245983" y="1878980"/>
            <a:chExt cx="2714602" cy="2397513"/>
          </a:xfrm>
        </p:grpSpPr>
        <p:pic>
          <p:nvPicPr>
            <p:cNvPr id="5" name="Picture 4">
              <a:extLst>
                <a:ext uri="{FF2B5EF4-FFF2-40B4-BE49-F238E27FC236}">
                  <a16:creationId xmlns:a16="http://schemas.microsoft.com/office/drawing/2014/main" id="{001C69DB-35C3-4B41-8ED6-BE3D4E7F5746}"/>
                </a:ext>
              </a:extLst>
            </p:cNvPr>
            <p:cNvPicPr>
              <a:picLocks noChangeAspect="1"/>
            </p:cNvPicPr>
            <p:nvPr/>
          </p:nvPicPr>
          <p:blipFill>
            <a:blip r:embed="rId3"/>
            <a:stretch>
              <a:fillRect/>
            </a:stretch>
          </p:blipFill>
          <p:spPr>
            <a:xfrm>
              <a:off x="245983" y="1878980"/>
              <a:ext cx="2714602" cy="1825965"/>
            </a:xfrm>
            <a:prstGeom prst="roundRect">
              <a:avLst>
                <a:gd name="adj" fmla="val 4820"/>
              </a:avLst>
            </a:prstGeom>
            <a:solidFill>
              <a:srgbClr val="FFFFFF">
                <a:shade val="85000"/>
              </a:srgbClr>
            </a:solidFill>
            <a:ln w="57150">
              <a:solidFill>
                <a:schemeClr val="bg1">
                  <a:lumMod val="75000"/>
                </a:schemeClr>
              </a:solidFill>
            </a:ln>
            <a:effectLst/>
          </p:spPr>
        </p:pic>
        <p:sp>
          <p:nvSpPr>
            <p:cNvPr id="11" name="Oval 10">
              <a:extLst>
                <a:ext uri="{FF2B5EF4-FFF2-40B4-BE49-F238E27FC236}">
                  <a16:creationId xmlns:a16="http://schemas.microsoft.com/office/drawing/2014/main" id="{E25BEBA5-D7AB-4BE8-8DDB-CC7ABE9C54F8}"/>
                </a:ext>
              </a:extLst>
            </p:cNvPr>
            <p:cNvSpPr/>
            <p:nvPr/>
          </p:nvSpPr>
          <p:spPr>
            <a:xfrm>
              <a:off x="1409222" y="3897352"/>
              <a:ext cx="379141" cy="379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DD5376-7FE9-4363-BBE6-93F5F068AF0F}"/>
                </a:ext>
              </a:extLst>
            </p:cNvPr>
            <p:cNvSpPr txBox="1"/>
            <p:nvPr/>
          </p:nvSpPr>
          <p:spPr>
            <a:xfrm>
              <a:off x="1470876" y="3930806"/>
              <a:ext cx="264816" cy="338554"/>
            </a:xfrm>
            <a:prstGeom prst="rect">
              <a:avLst/>
            </a:prstGeom>
            <a:noFill/>
          </p:spPr>
          <p:txBody>
            <a:bodyPr wrap="none" rtlCol="0">
              <a:spAutoFit/>
            </a:bodyPr>
            <a:lstStyle/>
            <a:p>
              <a:r>
                <a:rPr lang="en" sz="1600" b="1">
                  <a:solidFill>
                    <a:schemeClr val="bg1"/>
                  </a:solidFill>
                  <a:latin typeface="Oswald"/>
                  <a:sym typeface="Oswald"/>
                </a:rPr>
                <a:t>1</a:t>
              </a:r>
              <a:endParaRPr lang="en-IL" sz="1600" b="1">
                <a:solidFill>
                  <a:schemeClr val="bg1"/>
                </a:solidFill>
                <a:latin typeface="Oswald"/>
                <a:sym typeface="Oswald"/>
              </a:endParaRPr>
            </a:p>
          </p:txBody>
        </p:sp>
      </p:grpSp>
      <p:grpSp>
        <p:nvGrpSpPr>
          <p:cNvPr id="18" name="Group 17">
            <a:extLst>
              <a:ext uri="{FF2B5EF4-FFF2-40B4-BE49-F238E27FC236}">
                <a16:creationId xmlns:a16="http://schemas.microsoft.com/office/drawing/2014/main" id="{4E9E1DDA-248B-4555-B370-E29B4E94E416}"/>
              </a:ext>
            </a:extLst>
          </p:cNvPr>
          <p:cNvGrpSpPr/>
          <p:nvPr/>
        </p:nvGrpSpPr>
        <p:grpSpPr>
          <a:xfrm>
            <a:off x="3197338" y="1594622"/>
            <a:ext cx="2714602" cy="2430967"/>
            <a:chOff x="3197338" y="1878980"/>
            <a:chExt cx="2714602" cy="2430967"/>
          </a:xfrm>
        </p:grpSpPr>
        <p:pic>
          <p:nvPicPr>
            <p:cNvPr id="8" name="Picture 7">
              <a:extLst>
                <a:ext uri="{FF2B5EF4-FFF2-40B4-BE49-F238E27FC236}">
                  <a16:creationId xmlns:a16="http://schemas.microsoft.com/office/drawing/2014/main" id="{5EDA5694-E9A9-46F6-9891-E31F18100087}"/>
                </a:ext>
              </a:extLst>
            </p:cNvPr>
            <p:cNvPicPr>
              <a:picLocks noChangeAspect="1"/>
            </p:cNvPicPr>
            <p:nvPr/>
          </p:nvPicPr>
          <p:blipFill>
            <a:blip r:embed="rId4"/>
            <a:srcRect/>
            <a:stretch/>
          </p:blipFill>
          <p:spPr>
            <a:xfrm>
              <a:off x="3197338" y="1878980"/>
              <a:ext cx="2714602" cy="1825965"/>
            </a:xfrm>
            <a:prstGeom prst="roundRect">
              <a:avLst>
                <a:gd name="adj" fmla="val 4820"/>
              </a:avLst>
            </a:prstGeom>
            <a:solidFill>
              <a:srgbClr val="FFFFFF">
                <a:shade val="85000"/>
              </a:srgbClr>
            </a:solidFill>
            <a:ln w="57150">
              <a:solidFill>
                <a:schemeClr val="bg1">
                  <a:lumMod val="75000"/>
                </a:schemeClr>
              </a:solidFill>
            </a:ln>
            <a:effectLst/>
          </p:spPr>
        </p:pic>
        <p:sp>
          <p:nvSpPr>
            <p:cNvPr id="14" name="Oval 13">
              <a:extLst>
                <a:ext uri="{FF2B5EF4-FFF2-40B4-BE49-F238E27FC236}">
                  <a16:creationId xmlns:a16="http://schemas.microsoft.com/office/drawing/2014/main" id="{967F158C-9A40-48E6-B6FA-E50A72C22CFD}"/>
                </a:ext>
              </a:extLst>
            </p:cNvPr>
            <p:cNvSpPr/>
            <p:nvPr/>
          </p:nvSpPr>
          <p:spPr>
            <a:xfrm>
              <a:off x="4310398" y="3930806"/>
              <a:ext cx="379141" cy="379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6C3F10-9E21-4253-BC34-DA6F479CBCDA}"/>
                </a:ext>
              </a:extLst>
            </p:cNvPr>
            <p:cNvSpPr txBox="1"/>
            <p:nvPr/>
          </p:nvSpPr>
          <p:spPr>
            <a:xfrm>
              <a:off x="4360900" y="3964260"/>
              <a:ext cx="290464" cy="338554"/>
            </a:xfrm>
            <a:prstGeom prst="rect">
              <a:avLst/>
            </a:prstGeom>
            <a:noFill/>
          </p:spPr>
          <p:txBody>
            <a:bodyPr wrap="none" rtlCol="0">
              <a:spAutoFit/>
            </a:bodyPr>
            <a:lstStyle/>
            <a:p>
              <a:r>
                <a:rPr lang="en" sz="1600" b="1">
                  <a:solidFill>
                    <a:schemeClr val="bg1"/>
                  </a:solidFill>
                  <a:latin typeface="Oswald"/>
                  <a:sym typeface="Oswald"/>
                </a:rPr>
                <a:t>2</a:t>
              </a:r>
              <a:endParaRPr lang="en-IL" sz="1600" b="1">
                <a:solidFill>
                  <a:schemeClr val="bg1"/>
                </a:solidFill>
                <a:latin typeface="Oswald"/>
                <a:sym typeface="Oswald"/>
              </a:endParaRPr>
            </a:p>
          </p:txBody>
        </p:sp>
      </p:grpSp>
      <p:grpSp>
        <p:nvGrpSpPr>
          <p:cNvPr id="20" name="Group 19">
            <a:extLst>
              <a:ext uri="{FF2B5EF4-FFF2-40B4-BE49-F238E27FC236}">
                <a16:creationId xmlns:a16="http://schemas.microsoft.com/office/drawing/2014/main" id="{099DDCBC-C94C-4890-9D67-8E74F7684A1C}"/>
              </a:ext>
            </a:extLst>
          </p:cNvPr>
          <p:cNvGrpSpPr/>
          <p:nvPr/>
        </p:nvGrpSpPr>
        <p:grpSpPr>
          <a:xfrm>
            <a:off x="6148693" y="1594622"/>
            <a:ext cx="2714602" cy="2397513"/>
            <a:chOff x="6148693" y="1878980"/>
            <a:chExt cx="2714602" cy="2397513"/>
          </a:xfrm>
        </p:grpSpPr>
        <p:pic>
          <p:nvPicPr>
            <p:cNvPr id="10" name="Picture 9">
              <a:extLst>
                <a:ext uri="{FF2B5EF4-FFF2-40B4-BE49-F238E27FC236}">
                  <a16:creationId xmlns:a16="http://schemas.microsoft.com/office/drawing/2014/main" id="{29F9CCC2-F30A-4672-950F-544EC9F5E355}"/>
                </a:ext>
              </a:extLst>
            </p:cNvPr>
            <p:cNvPicPr>
              <a:picLocks noChangeAspect="1"/>
            </p:cNvPicPr>
            <p:nvPr/>
          </p:nvPicPr>
          <p:blipFill>
            <a:blip r:embed="rId5"/>
            <a:srcRect t="125" b="125"/>
            <a:stretch/>
          </p:blipFill>
          <p:spPr>
            <a:xfrm>
              <a:off x="6148693" y="1878980"/>
              <a:ext cx="2714602" cy="1825965"/>
            </a:xfrm>
            <a:prstGeom prst="roundRect">
              <a:avLst>
                <a:gd name="adj" fmla="val 4820"/>
              </a:avLst>
            </a:prstGeom>
            <a:solidFill>
              <a:srgbClr val="FFFFFF">
                <a:shade val="85000"/>
              </a:srgbClr>
            </a:solidFill>
            <a:ln w="57150">
              <a:solidFill>
                <a:schemeClr val="bg1">
                  <a:lumMod val="75000"/>
                </a:schemeClr>
              </a:solidFill>
            </a:ln>
            <a:effectLst/>
          </p:spPr>
        </p:pic>
        <p:sp>
          <p:nvSpPr>
            <p:cNvPr id="16" name="Oval 15">
              <a:extLst>
                <a:ext uri="{FF2B5EF4-FFF2-40B4-BE49-F238E27FC236}">
                  <a16:creationId xmlns:a16="http://schemas.microsoft.com/office/drawing/2014/main" id="{4B8304B6-F64E-482C-8C66-AED5ECDAE7CC}"/>
                </a:ext>
              </a:extLst>
            </p:cNvPr>
            <p:cNvSpPr/>
            <p:nvPr/>
          </p:nvSpPr>
          <p:spPr>
            <a:xfrm>
              <a:off x="7346654" y="3897352"/>
              <a:ext cx="379141" cy="379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8513316-DD8D-44B4-9081-DF563BC1F108}"/>
                </a:ext>
              </a:extLst>
            </p:cNvPr>
            <p:cNvSpPr txBox="1"/>
            <p:nvPr/>
          </p:nvSpPr>
          <p:spPr>
            <a:xfrm>
              <a:off x="7397156" y="3930806"/>
              <a:ext cx="290464" cy="338554"/>
            </a:xfrm>
            <a:prstGeom prst="rect">
              <a:avLst/>
            </a:prstGeom>
            <a:noFill/>
          </p:spPr>
          <p:txBody>
            <a:bodyPr wrap="none" rtlCol="0">
              <a:spAutoFit/>
            </a:bodyPr>
            <a:lstStyle/>
            <a:p>
              <a:r>
                <a:rPr lang="en" sz="1600" b="1">
                  <a:solidFill>
                    <a:schemeClr val="bg1"/>
                  </a:solidFill>
                  <a:latin typeface="Oswald"/>
                  <a:sym typeface="Oswald"/>
                </a:rPr>
                <a:t>3</a:t>
              </a:r>
              <a:endParaRPr lang="en-IL" sz="1600" b="1">
                <a:solidFill>
                  <a:schemeClr val="bg1"/>
                </a:solidFill>
                <a:latin typeface="Oswald"/>
                <a:sym typeface="Oswald"/>
              </a:endParaRPr>
            </a:p>
          </p:txBody>
        </p:sp>
      </p:grpSp>
      <p:sp>
        <p:nvSpPr>
          <p:cNvPr id="23" name="Title 3">
            <a:extLst>
              <a:ext uri="{FF2B5EF4-FFF2-40B4-BE49-F238E27FC236}">
                <a16:creationId xmlns:a16="http://schemas.microsoft.com/office/drawing/2014/main" id="{B1CCD1BB-2AB2-4A12-A7B1-066E6D5E758F}"/>
              </a:ext>
            </a:extLst>
          </p:cNvPr>
          <p:cNvSpPr>
            <a:spLocks noGrp="1"/>
          </p:cNvSpPr>
          <p:nvPr>
            <p:ph type="title"/>
          </p:nvPr>
        </p:nvSpPr>
        <p:spPr>
          <a:xfrm>
            <a:off x="201469" y="207331"/>
            <a:ext cx="5778000" cy="612600"/>
          </a:xfrm>
        </p:spPr>
        <p:txBody>
          <a:bodyPr/>
          <a:lstStyle/>
          <a:p>
            <a:r>
              <a:rPr lang="en-US" sz="2400"/>
              <a:t>Login and Registration</a:t>
            </a:r>
          </a:p>
        </p:txBody>
      </p:sp>
      <p:sp>
        <p:nvSpPr>
          <p:cNvPr id="21" name="TextBox 20">
            <a:extLst>
              <a:ext uri="{FF2B5EF4-FFF2-40B4-BE49-F238E27FC236}">
                <a16:creationId xmlns:a16="http://schemas.microsoft.com/office/drawing/2014/main" id="{1E059B6D-62FA-4AAF-B2D2-7C8489EC6EEE}"/>
              </a:ext>
            </a:extLst>
          </p:cNvPr>
          <p:cNvSpPr txBox="1"/>
          <p:nvPr/>
        </p:nvSpPr>
        <p:spPr>
          <a:xfrm>
            <a:off x="8893610" y="4897279"/>
            <a:ext cx="28405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11</a:t>
            </a:r>
          </a:p>
        </p:txBody>
      </p:sp>
    </p:spTree>
    <p:extLst>
      <p:ext uri="{BB962C8B-B14F-4D97-AF65-F5344CB8AC3E}">
        <p14:creationId xmlns:p14="http://schemas.microsoft.com/office/powerpoint/2010/main" val="141914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Home Screen</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tretch>
            <a:fillRect/>
          </a:stretch>
        </p:blipFill>
        <p:spPr>
          <a:xfrm>
            <a:off x="680224" y="726223"/>
            <a:ext cx="7783551" cy="4378247"/>
          </a:xfrm>
          <a:prstGeom prst="rect">
            <a:avLst/>
          </a:prstGeom>
        </p:spPr>
      </p:pic>
      <p:sp>
        <p:nvSpPr>
          <p:cNvPr id="4" name="TextBox 3">
            <a:extLst>
              <a:ext uri="{FF2B5EF4-FFF2-40B4-BE49-F238E27FC236}">
                <a16:creationId xmlns:a16="http://schemas.microsoft.com/office/drawing/2014/main" id="{73F04667-C00A-4315-896C-14254436ACB3}"/>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12</a:t>
            </a:r>
          </a:p>
        </p:txBody>
      </p:sp>
    </p:spTree>
    <p:extLst>
      <p:ext uri="{BB962C8B-B14F-4D97-AF65-F5344CB8AC3E}">
        <p14:creationId xmlns:p14="http://schemas.microsoft.com/office/powerpoint/2010/main" val="221722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20000" y="1107804"/>
            <a:ext cx="4869142" cy="2400900"/>
          </a:xfrm>
        </p:spPr>
        <p:txBody>
          <a:bodyPr/>
          <a:lstStyle/>
          <a:p>
            <a:r>
              <a:rPr lang="en-US"/>
              <a:t>Learn</a:t>
            </a:r>
          </a:p>
        </p:txBody>
      </p:sp>
      <p:sp>
        <p:nvSpPr>
          <p:cNvPr id="3" name="TextBox 2">
            <a:extLst>
              <a:ext uri="{FF2B5EF4-FFF2-40B4-BE49-F238E27FC236}">
                <a16:creationId xmlns:a16="http://schemas.microsoft.com/office/drawing/2014/main" id="{17C98963-EA42-466F-9BC1-6C20468E9026}"/>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13</a:t>
            </a:r>
          </a:p>
        </p:txBody>
      </p:sp>
    </p:spTree>
    <p:extLst>
      <p:ext uri="{BB962C8B-B14F-4D97-AF65-F5344CB8AC3E}">
        <p14:creationId xmlns:p14="http://schemas.microsoft.com/office/powerpoint/2010/main" val="315097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Learn</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9" cy="4378247"/>
          </a:xfrm>
          <a:prstGeom prst="rect">
            <a:avLst/>
          </a:prstGeom>
        </p:spPr>
      </p:pic>
      <p:sp>
        <p:nvSpPr>
          <p:cNvPr id="4" name="TextBox 3">
            <a:extLst>
              <a:ext uri="{FF2B5EF4-FFF2-40B4-BE49-F238E27FC236}">
                <a16:creationId xmlns:a16="http://schemas.microsoft.com/office/drawing/2014/main" id="{0E592CAA-1DE5-485F-83CE-CEE2644CB5A3}"/>
              </a:ext>
            </a:extLst>
          </p:cNvPr>
          <p:cNvSpPr txBox="1"/>
          <p:nvPr/>
        </p:nvSpPr>
        <p:spPr>
          <a:xfrm>
            <a:off x="8893610" y="4897279"/>
            <a:ext cx="30168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14</a:t>
            </a:r>
          </a:p>
        </p:txBody>
      </p:sp>
    </p:spTree>
    <p:extLst>
      <p:ext uri="{BB962C8B-B14F-4D97-AF65-F5344CB8AC3E}">
        <p14:creationId xmlns:p14="http://schemas.microsoft.com/office/powerpoint/2010/main" val="170829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Learn</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9" cy="4378246"/>
          </a:xfrm>
          <a:prstGeom prst="rect">
            <a:avLst/>
          </a:prstGeom>
        </p:spPr>
      </p:pic>
      <p:grpSp>
        <p:nvGrpSpPr>
          <p:cNvPr id="15" name="Group 14">
            <a:extLst>
              <a:ext uri="{FF2B5EF4-FFF2-40B4-BE49-F238E27FC236}">
                <a16:creationId xmlns:a16="http://schemas.microsoft.com/office/drawing/2014/main" id="{BA3EE5B4-3C4E-451B-8C47-895D33248687}"/>
              </a:ext>
            </a:extLst>
          </p:cNvPr>
          <p:cNvGrpSpPr/>
          <p:nvPr/>
        </p:nvGrpSpPr>
        <p:grpSpPr>
          <a:xfrm>
            <a:off x="5041594" y="997527"/>
            <a:ext cx="3113069" cy="583373"/>
            <a:chOff x="5041594" y="997527"/>
            <a:chExt cx="3113069" cy="583373"/>
          </a:xfrm>
        </p:grpSpPr>
        <p:sp>
          <p:nvSpPr>
            <p:cNvPr id="5" name="Rectangle: Rounded Corners 4">
              <a:extLst>
                <a:ext uri="{FF2B5EF4-FFF2-40B4-BE49-F238E27FC236}">
                  <a16:creationId xmlns:a16="http://schemas.microsoft.com/office/drawing/2014/main" id="{C65FD9B8-A741-4FD9-A51B-159A4F06C791}"/>
                </a:ext>
              </a:extLst>
            </p:cNvPr>
            <p:cNvSpPr/>
            <p:nvPr/>
          </p:nvSpPr>
          <p:spPr>
            <a:xfrm>
              <a:off x="5041594" y="1227443"/>
              <a:ext cx="3113069" cy="353457"/>
            </a:xfrm>
            <a:prstGeom prst="roundRect">
              <a:avLst/>
            </a:prstGeom>
            <a:blipFill>
              <a:blip r:embed="rId4"/>
              <a:stretch>
                <a:fillRect/>
              </a:stretch>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0CD1B93-E6D7-4CE3-ABBD-EF948D5D81DE}"/>
                </a:ext>
              </a:extLst>
            </p:cNvPr>
            <p:cNvCxnSpPr>
              <a:cxnSpLocks/>
            </p:cNvCxnSpPr>
            <p:nvPr/>
          </p:nvCxnSpPr>
          <p:spPr>
            <a:xfrm flipH="1">
              <a:off x="6665671" y="997527"/>
              <a:ext cx="342997" cy="229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8BCDFE4E-674D-4FCE-AA9B-AD8CE931F559}"/>
              </a:ext>
            </a:extLst>
          </p:cNvPr>
          <p:cNvGrpSpPr/>
          <p:nvPr/>
        </p:nvGrpSpPr>
        <p:grpSpPr>
          <a:xfrm>
            <a:off x="7346373" y="3435547"/>
            <a:ext cx="1387187" cy="640381"/>
            <a:chOff x="7346373" y="3435547"/>
            <a:chExt cx="1387187" cy="640381"/>
          </a:xfrm>
        </p:grpSpPr>
        <p:sp>
          <p:nvSpPr>
            <p:cNvPr id="17" name="Rectangle: Rounded Corners 16">
              <a:extLst>
                <a:ext uri="{FF2B5EF4-FFF2-40B4-BE49-F238E27FC236}">
                  <a16:creationId xmlns:a16="http://schemas.microsoft.com/office/drawing/2014/main" id="{E575DE5E-A515-43A1-9FC5-4B1E24ADDC0C}"/>
                </a:ext>
              </a:extLst>
            </p:cNvPr>
            <p:cNvSpPr/>
            <p:nvPr/>
          </p:nvSpPr>
          <p:spPr>
            <a:xfrm>
              <a:off x="7346373" y="3756186"/>
              <a:ext cx="1387187" cy="319742"/>
            </a:xfrm>
            <a:prstGeom prst="roundRect">
              <a:avLst/>
            </a:prstGeom>
            <a:blipFill>
              <a:blip r:embed="rId5"/>
              <a:stretch>
                <a:fillRect l="-18794" t="-32307" b="1"/>
              </a:stretch>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DB0EE1A-C0BB-4ADD-9074-F6C32FA95A14}"/>
                </a:ext>
              </a:extLst>
            </p:cNvPr>
            <p:cNvCxnSpPr>
              <a:cxnSpLocks/>
            </p:cNvCxnSpPr>
            <p:nvPr/>
          </p:nvCxnSpPr>
          <p:spPr>
            <a:xfrm flipH="1">
              <a:off x="7565358" y="3435547"/>
              <a:ext cx="1" cy="32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1" name="TextBox 10">
            <a:extLst>
              <a:ext uri="{FF2B5EF4-FFF2-40B4-BE49-F238E27FC236}">
                <a16:creationId xmlns:a16="http://schemas.microsoft.com/office/drawing/2014/main" id="{14D0B947-10CE-4B78-BACF-B1EAAA7F524E}"/>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15</a:t>
            </a:r>
          </a:p>
        </p:txBody>
      </p:sp>
    </p:spTree>
    <p:extLst>
      <p:ext uri="{BB962C8B-B14F-4D97-AF65-F5344CB8AC3E}">
        <p14:creationId xmlns:p14="http://schemas.microsoft.com/office/powerpoint/2010/main" val="187628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Learn – Match The Category</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8" cy="4378245"/>
          </a:xfrm>
          <a:prstGeom prst="rect">
            <a:avLst/>
          </a:prstGeom>
        </p:spPr>
      </p:pic>
      <p:sp>
        <p:nvSpPr>
          <p:cNvPr id="4" name="TextBox 3">
            <a:extLst>
              <a:ext uri="{FF2B5EF4-FFF2-40B4-BE49-F238E27FC236}">
                <a16:creationId xmlns:a16="http://schemas.microsoft.com/office/drawing/2014/main" id="{F77BC1D8-3DF4-45F2-83EA-5DCD21C15CE0}"/>
              </a:ext>
            </a:extLst>
          </p:cNvPr>
          <p:cNvSpPr txBox="1"/>
          <p:nvPr/>
        </p:nvSpPr>
        <p:spPr>
          <a:xfrm>
            <a:off x="8893610" y="4897279"/>
            <a:ext cx="30328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16</a:t>
            </a:r>
          </a:p>
        </p:txBody>
      </p:sp>
    </p:spTree>
    <p:extLst>
      <p:ext uri="{BB962C8B-B14F-4D97-AF65-F5344CB8AC3E}">
        <p14:creationId xmlns:p14="http://schemas.microsoft.com/office/powerpoint/2010/main" val="2387345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Learn – Fill In The Blank</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6" y="726223"/>
            <a:ext cx="7783546" cy="4378244"/>
          </a:xfrm>
          <a:prstGeom prst="rect">
            <a:avLst/>
          </a:prstGeom>
        </p:spPr>
      </p:pic>
      <p:sp>
        <p:nvSpPr>
          <p:cNvPr id="4" name="TextBox 3">
            <a:extLst>
              <a:ext uri="{FF2B5EF4-FFF2-40B4-BE49-F238E27FC236}">
                <a16:creationId xmlns:a16="http://schemas.microsoft.com/office/drawing/2014/main" id="{1C74A06A-FF16-4484-8559-6AE60A4F0F31}"/>
              </a:ext>
            </a:extLst>
          </p:cNvPr>
          <p:cNvSpPr txBox="1"/>
          <p:nvPr/>
        </p:nvSpPr>
        <p:spPr>
          <a:xfrm>
            <a:off x="8893610" y="4897279"/>
            <a:ext cx="290464"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17</a:t>
            </a:r>
          </a:p>
        </p:txBody>
      </p:sp>
    </p:spTree>
    <p:extLst>
      <p:ext uri="{BB962C8B-B14F-4D97-AF65-F5344CB8AC3E}">
        <p14:creationId xmlns:p14="http://schemas.microsoft.com/office/powerpoint/2010/main" val="296913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823185B0-0160-4200-98FD-9654C8C43F83}"/>
              </a:ext>
            </a:extLst>
          </p:cNvPr>
          <p:cNvSpPr>
            <a:spLocks noGrp="1"/>
          </p:cNvSpPr>
          <p:nvPr>
            <p:ph type="title"/>
          </p:nvPr>
        </p:nvSpPr>
        <p:spPr>
          <a:xfrm>
            <a:off x="201469" y="207331"/>
            <a:ext cx="5778000" cy="612600"/>
          </a:xfrm>
        </p:spPr>
        <p:txBody>
          <a:bodyPr/>
          <a:lstStyle/>
          <a:p>
            <a:r>
              <a:rPr lang="en-US" sz="2400"/>
              <a:t>Learn – Activity Diagram</a:t>
            </a:r>
          </a:p>
        </p:txBody>
      </p:sp>
      <p:pic>
        <p:nvPicPr>
          <p:cNvPr id="2" name="Picture 1">
            <a:extLst>
              <a:ext uri="{FF2B5EF4-FFF2-40B4-BE49-F238E27FC236}">
                <a16:creationId xmlns:a16="http://schemas.microsoft.com/office/drawing/2014/main" id="{37EDC56F-EFFE-C18A-B03B-E6352FF3FA77}"/>
              </a:ext>
            </a:extLst>
          </p:cNvPr>
          <p:cNvPicPr>
            <a:picLocks noChangeAspect="1"/>
          </p:cNvPicPr>
          <p:nvPr/>
        </p:nvPicPr>
        <p:blipFill>
          <a:blip r:embed="rId3">
            <a:duotone>
              <a:prstClr val="black"/>
              <a:schemeClr val="bg1">
                <a:tint val="45000"/>
                <a:satMod val="400000"/>
              </a:schemeClr>
            </a:duotone>
          </a:blip>
          <a:srcRect/>
          <a:stretch/>
        </p:blipFill>
        <p:spPr>
          <a:xfrm>
            <a:off x="1540724" y="747470"/>
            <a:ext cx="5756406" cy="3948541"/>
          </a:xfrm>
          <a:prstGeom prst="rect">
            <a:avLst/>
          </a:prstGeom>
          <a:solidFill>
            <a:schemeClr val="bg1"/>
          </a:solidFill>
        </p:spPr>
      </p:pic>
      <p:sp>
        <p:nvSpPr>
          <p:cNvPr id="4" name="TextBox 3">
            <a:extLst>
              <a:ext uri="{FF2B5EF4-FFF2-40B4-BE49-F238E27FC236}">
                <a16:creationId xmlns:a16="http://schemas.microsoft.com/office/drawing/2014/main" id="{4554163E-D8DE-4AF8-9256-860BCDA7AB4C}"/>
              </a:ext>
            </a:extLst>
          </p:cNvPr>
          <p:cNvSpPr txBox="1"/>
          <p:nvPr/>
        </p:nvSpPr>
        <p:spPr>
          <a:xfrm>
            <a:off x="8893610" y="4897279"/>
            <a:ext cx="30168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18</a:t>
            </a:r>
          </a:p>
        </p:txBody>
      </p:sp>
      <p:pic>
        <p:nvPicPr>
          <p:cNvPr id="6" name="Picture 5">
            <a:extLst>
              <a:ext uri="{FF2B5EF4-FFF2-40B4-BE49-F238E27FC236}">
                <a16:creationId xmlns:a16="http://schemas.microsoft.com/office/drawing/2014/main" id="{CBDB472E-7B41-4C25-AE12-CB68CABEAECA}"/>
              </a:ext>
            </a:extLst>
          </p:cNvPr>
          <p:cNvPicPr>
            <a:picLocks noChangeAspect="1"/>
          </p:cNvPicPr>
          <p:nvPr/>
        </p:nvPicPr>
        <p:blipFill rotWithShape="1">
          <a:blip r:embed="rId3">
            <a:duotone>
              <a:prstClr val="black"/>
              <a:schemeClr val="bg1">
                <a:tint val="45000"/>
                <a:satMod val="400000"/>
              </a:schemeClr>
            </a:duotone>
          </a:blip>
          <a:srcRect l="-151" t="4069" r="401" b="52117"/>
          <a:stretch/>
        </p:blipFill>
        <p:spPr>
          <a:xfrm>
            <a:off x="119569" y="896112"/>
            <a:ext cx="8902512" cy="2682240"/>
          </a:xfrm>
          <a:prstGeom prst="rect">
            <a:avLst/>
          </a:prstGeom>
          <a:solidFill>
            <a:schemeClr val="bg1"/>
          </a:solidFill>
          <a:ln w="28575">
            <a:solidFill>
              <a:schemeClr val="tx1"/>
            </a:solidFill>
          </a:ln>
        </p:spPr>
      </p:pic>
      <p:pic>
        <p:nvPicPr>
          <p:cNvPr id="8" name="Picture 7">
            <a:extLst>
              <a:ext uri="{FF2B5EF4-FFF2-40B4-BE49-F238E27FC236}">
                <a16:creationId xmlns:a16="http://schemas.microsoft.com/office/drawing/2014/main" id="{CDC89B11-1F09-48EA-9157-B88E0B8C5825}"/>
              </a:ext>
            </a:extLst>
          </p:cNvPr>
          <p:cNvPicPr>
            <a:picLocks noChangeAspect="1"/>
          </p:cNvPicPr>
          <p:nvPr/>
        </p:nvPicPr>
        <p:blipFill rotWithShape="1">
          <a:blip r:embed="rId3">
            <a:duotone>
              <a:prstClr val="black"/>
              <a:schemeClr val="bg1">
                <a:tint val="45000"/>
                <a:satMod val="400000"/>
              </a:schemeClr>
            </a:duotone>
          </a:blip>
          <a:srcRect t="49815" b="-376"/>
          <a:stretch/>
        </p:blipFill>
        <p:spPr>
          <a:xfrm>
            <a:off x="119567" y="1859280"/>
            <a:ext cx="8938363" cy="3100007"/>
          </a:xfrm>
          <a:prstGeom prst="rect">
            <a:avLst/>
          </a:prstGeom>
          <a:solidFill>
            <a:schemeClr val="bg1"/>
          </a:solidFill>
          <a:ln w="28575">
            <a:solidFill>
              <a:schemeClr val="tx1"/>
            </a:solidFill>
          </a:ln>
        </p:spPr>
      </p:pic>
    </p:spTree>
    <p:extLst>
      <p:ext uri="{BB962C8B-B14F-4D97-AF65-F5344CB8AC3E}">
        <p14:creationId xmlns:p14="http://schemas.microsoft.com/office/powerpoint/2010/main" val="163600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19999" y="1107804"/>
            <a:ext cx="5262511" cy="2400900"/>
          </a:xfrm>
        </p:spPr>
        <p:txBody>
          <a:bodyPr/>
          <a:lstStyle/>
          <a:p>
            <a:r>
              <a:rPr lang="en-US"/>
              <a:t>Chat With Me</a:t>
            </a:r>
          </a:p>
        </p:txBody>
      </p:sp>
      <p:sp>
        <p:nvSpPr>
          <p:cNvPr id="3" name="TextBox 2">
            <a:extLst>
              <a:ext uri="{FF2B5EF4-FFF2-40B4-BE49-F238E27FC236}">
                <a16:creationId xmlns:a16="http://schemas.microsoft.com/office/drawing/2014/main" id="{DEA1D232-B66D-47ED-BC35-414468F83D46}"/>
              </a:ext>
            </a:extLst>
          </p:cNvPr>
          <p:cNvSpPr txBox="1"/>
          <p:nvPr/>
        </p:nvSpPr>
        <p:spPr>
          <a:xfrm>
            <a:off x="8893610" y="4897279"/>
            <a:ext cx="30328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19</a:t>
            </a:r>
          </a:p>
        </p:txBody>
      </p:sp>
    </p:spTree>
    <p:extLst>
      <p:ext uri="{BB962C8B-B14F-4D97-AF65-F5344CB8AC3E}">
        <p14:creationId xmlns:p14="http://schemas.microsoft.com/office/powerpoint/2010/main" val="1443129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2"/>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824" name="Google Shape;824;p42"/>
          <p:cNvSpPr/>
          <p:nvPr/>
        </p:nvSpPr>
        <p:spPr>
          <a:xfrm>
            <a:off x="626363" y="177121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2744513" y="177121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4983345" y="177121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title"/>
          </p:nvPr>
        </p:nvSpPr>
        <p:spPr>
          <a:xfrm>
            <a:off x="752663" y="2066258"/>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28" name="Google Shape;828;p42"/>
          <p:cNvSpPr txBox="1">
            <a:spLocks noGrp="1"/>
          </p:cNvSpPr>
          <p:nvPr>
            <p:ph type="subTitle" idx="1"/>
          </p:nvPr>
        </p:nvSpPr>
        <p:spPr>
          <a:xfrm>
            <a:off x="100176" y="3014537"/>
            <a:ext cx="2186448" cy="1143697"/>
          </a:xfrm>
          <a:prstGeom prst="rect">
            <a:avLst/>
          </a:prstGeom>
        </p:spPr>
        <p:txBody>
          <a:bodyPr spcFirstLastPara="1" wrap="square" lIns="91425" tIns="91425" rIns="91425" bIns="91425" anchor="t" anchorCtr="0">
            <a:noAutofit/>
          </a:bodyPr>
          <a:lstStyle/>
          <a:p>
            <a:pPr marL="0" indent="0"/>
            <a:r>
              <a:rPr lang="en-US"/>
              <a:t>Problem </a:t>
            </a:r>
          </a:p>
          <a:p>
            <a:pPr marL="0" indent="0"/>
            <a:r>
              <a:rPr lang="en-US"/>
              <a:t>&amp;</a:t>
            </a:r>
          </a:p>
          <a:p>
            <a:pPr marL="0" indent="0"/>
            <a:r>
              <a:rPr lang="en-US"/>
              <a:t>Solution</a:t>
            </a:r>
          </a:p>
        </p:txBody>
      </p:sp>
      <p:sp>
        <p:nvSpPr>
          <p:cNvPr id="830" name="Google Shape;830;p42"/>
          <p:cNvSpPr txBox="1">
            <a:spLocks noGrp="1"/>
          </p:cNvSpPr>
          <p:nvPr>
            <p:ph type="title" idx="3"/>
          </p:nvPr>
        </p:nvSpPr>
        <p:spPr>
          <a:xfrm>
            <a:off x="2870813" y="2066258"/>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31" name="Google Shape;831;p42"/>
          <p:cNvSpPr txBox="1">
            <a:spLocks noGrp="1"/>
          </p:cNvSpPr>
          <p:nvPr>
            <p:ph type="subTitle" idx="4"/>
          </p:nvPr>
        </p:nvSpPr>
        <p:spPr>
          <a:xfrm>
            <a:off x="2280263" y="3014537"/>
            <a:ext cx="2181300" cy="847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a:t>
            </a:r>
          </a:p>
          <a:p>
            <a:pPr marL="0" indent="0"/>
            <a:r>
              <a:rPr lang="en"/>
              <a:t>Structure</a:t>
            </a:r>
          </a:p>
        </p:txBody>
      </p:sp>
      <p:sp>
        <p:nvSpPr>
          <p:cNvPr id="833" name="Google Shape;833;p42"/>
          <p:cNvSpPr txBox="1">
            <a:spLocks noGrp="1"/>
          </p:cNvSpPr>
          <p:nvPr>
            <p:ph type="title" idx="6"/>
          </p:nvPr>
        </p:nvSpPr>
        <p:spPr>
          <a:xfrm>
            <a:off x="5109645" y="2066258"/>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34" name="Google Shape;834;p42"/>
          <p:cNvSpPr txBox="1">
            <a:spLocks noGrp="1"/>
          </p:cNvSpPr>
          <p:nvPr>
            <p:ph type="subTitle" idx="7"/>
          </p:nvPr>
        </p:nvSpPr>
        <p:spPr>
          <a:xfrm>
            <a:off x="4461945" y="3014537"/>
            <a:ext cx="2181300" cy="60643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Challenges</a:t>
            </a:r>
          </a:p>
        </p:txBody>
      </p:sp>
      <p:sp>
        <p:nvSpPr>
          <p:cNvPr id="2" name="Google Shape;826;p42">
            <a:extLst>
              <a:ext uri="{FF2B5EF4-FFF2-40B4-BE49-F238E27FC236}">
                <a16:creationId xmlns:a16="http://schemas.microsoft.com/office/drawing/2014/main" id="{82CC75F4-CD25-8500-942F-1C588B1297BF}"/>
              </a:ext>
            </a:extLst>
          </p:cNvPr>
          <p:cNvSpPr/>
          <p:nvPr/>
        </p:nvSpPr>
        <p:spPr>
          <a:xfrm>
            <a:off x="7285500" y="177121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33;p42">
            <a:extLst>
              <a:ext uri="{FF2B5EF4-FFF2-40B4-BE49-F238E27FC236}">
                <a16:creationId xmlns:a16="http://schemas.microsoft.com/office/drawing/2014/main" id="{D0D54B40-9489-7139-08C8-6D9710DE1F48}"/>
              </a:ext>
            </a:extLst>
          </p:cNvPr>
          <p:cNvSpPr txBox="1">
            <a:spLocks/>
          </p:cNvSpPr>
          <p:nvPr/>
        </p:nvSpPr>
        <p:spPr>
          <a:xfrm>
            <a:off x="7411800" y="2066258"/>
            <a:ext cx="885900" cy="65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swald"/>
              <a:buNone/>
              <a:defRPr sz="48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9pPr>
          </a:lstStyle>
          <a:p>
            <a:r>
              <a:rPr lang="en"/>
              <a:t>04</a:t>
            </a:r>
          </a:p>
        </p:txBody>
      </p:sp>
      <p:sp>
        <p:nvSpPr>
          <p:cNvPr id="4" name="Google Shape;834;p42">
            <a:extLst>
              <a:ext uri="{FF2B5EF4-FFF2-40B4-BE49-F238E27FC236}">
                <a16:creationId xmlns:a16="http://schemas.microsoft.com/office/drawing/2014/main" id="{A9AD694E-5FC3-F507-FF2E-33CF891743C4}"/>
              </a:ext>
            </a:extLst>
          </p:cNvPr>
          <p:cNvSpPr txBox="1">
            <a:spLocks/>
          </p:cNvSpPr>
          <p:nvPr/>
        </p:nvSpPr>
        <p:spPr>
          <a:xfrm>
            <a:off x="6764100" y="3014537"/>
            <a:ext cx="2181300" cy="37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r>
              <a:rPr lang="en-US"/>
              <a:t>Demonstration</a:t>
            </a:r>
          </a:p>
        </p:txBody>
      </p:sp>
      <p:sp>
        <p:nvSpPr>
          <p:cNvPr id="5" name="TextBox 4">
            <a:extLst>
              <a:ext uri="{FF2B5EF4-FFF2-40B4-BE49-F238E27FC236}">
                <a16:creationId xmlns:a16="http://schemas.microsoft.com/office/drawing/2014/main" id="{580561F3-B83C-11B4-76AE-7882C8C3F35C}"/>
              </a:ext>
            </a:extLst>
          </p:cNvPr>
          <p:cNvSpPr txBox="1"/>
          <p:nvPr/>
        </p:nvSpPr>
        <p:spPr>
          <a:xfrm>
            <a:off x="8893610" y="4897279"/>
            <a:ext cx="250390" cy="246221"/>
          </a:xfrm>
          <a:prstGeom prst="rect">
            <a:avLst/>
          </a:prstGeom>
          <a:noFill/>
        </p:spPr>
        <p:txBody>
          <a:bodyPr wrap="none" rtlCol="0">
            <a:spAutoFit/>
          </a:bodyPr>
          <a:lstStyle/>
          <a:p>
            <a:r>
              <a:rPr lang="en" sz="1000" b="1">
                <a:solidFill>
                  <a:schemeClr val="dk1"/>
                </a:solidFill>
                <a:latin typeface="Oswald"/>
                <a:sym typeface="Oswald"/>
              </a:rPr>
              <a:t>2</a:t>
            </a:r>
            <a:endParaRPr lang="en-IL" sz="1000" b="1">
              <a:solidFill>
                <a:schemeClr val="dk1"/>
              </a:solidFill>
              <a:latin typeface="Oswald"/>
              <a:sym typeface="Oswald"/>
            </a:endParaRPr>
          </a:p>
        </p:txBody>
      </p:sp>
    </p:spTree>
    <p:extLst>
      <p:ext uri="{BB962C8B-B14F-4D97-AF65-F5344CB8AC3E}">
        <p14:creationId xmlns:p14="http://schemas.microsoft.com/office/powerpoint/2010/main" val="2880234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Chat With Me</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8" y="726223"/>
            <a:ext cx="7783542" cy="4378242"/>
          </a:xfrm>
          <a:prstGeom prst="rect">
            <a:avLst/>
          </a:prstGeom>
        </p:spPr>
      </p:pic>
      <p:sp>
        <p:nvSpPr>
          <p:cNvPr id="4" name="TextBox 3">
            <a:extLst>
              <a:ext uri="{FF2B5EF4-FFF2-40B4-BE49-F238E27FC236}">
                <a16:creationId xmlns:a16="http://schemas.microsoft.com/office/drawing/2014/main" id="{A796DFBF-CE50-46FF-B71F-C3CA0769E2BD}"/>
              </a:ext>
            </a:extLst>
          </p:cNvPr>
          <p:cNvSpPr txBox="1"/>
          <p:nvPr/>
        </p:nvSpPr>
        <p:spPr>
          <a:xfrm>
            <a:off x="8893610" y="4897279"/>
            <a:ext cx="32092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20</a:t>
            </a:r>
          </a:p>
        </p:txBody>
      </p:sp>
    </p:spTree>
    <p:extLst>
      <p:ext uri="{BB962C8B-B14F-4D97-AF65-F5344CB8AC3E}">
        <p14:creationId xmlns:p14="http://schemas.microsoft.com/office/powerpoint/2010/main" val="2467468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Chat With Me</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8" y="726223"/>
            <a:ext cx="7783541" cy="4378242"/>
          </a:xfrm>
          <a:prstGeom prst="rect">
            <a:avLst/>
          </a:prstGeom>
        </p:spPr>
      </p:pic>
      <p:sp>
        <p:nvSpPr>
          <p:cNvPr id="4" name="TextBox 3">
            <a:extLst>
              <a:ext uri="{FF2B5EF4-FFF2-40B4-BE49-F238E27FC236}">
                <a16:creationId xmlns:a16="http://schemas.microsoft.com/office/drawing/2014/main" id="{4844E9E6-520B-4F0D-A53F-986D03CE83CC}"/>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21</a:t>
            </a:r>
          </a:p>
        </p:txBody>
      </p:sp>
    </p:spTree>
    <p:extLst>
      <p:ext uri="{BB962C8B-B14F-4D97-AF65-F5344CB8AC3E}">
        <p14:creationId xmlns:p14="http://schemas.microsoft.com/office/powerpoint/2010/main" val="3005850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Chat With Me</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8" y="726223"/>
            <a:ext cx="7783541" cy="4378241"/>
          </a:xfrm>
          <a:prstGeom prst="rect">
            <a:avLst/>
          </a:prstGeom>
        </p:spPr>
      </p:pic>
      <p:sp>
        <p:nvSpPr>
          <p:cNvPr id="4" name="TextBox 3">
            <a:extLst>
              <a:ext uri="{FF2B5EF4-FFF2-40B4-BE49-F238E27FC236}">
                <a16:creationId xmlns:a16="http://schemas.microsoft.com/office/drawing/2014/main" id="{73721023-99D0-4085-BAFF-2134375BA9BE}"/>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22</a:t>
            </a:r>
          </a:p>
        </p:txBody>
      </p:sp>
    </p:spTree>
    <p:extLst>
      <p:ext uri="{BB962C8B-B14F-4D97-AF65-F5344CB8AC3E}">
        <p14:creationId xmlns:p14="http://schemas.microsoft.com/office/powerpoint/2010/main" val="2239427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6257D14-733A-4094-88FC-C7951501ABE6}"/>
              </a:ext>
            </a:extLst>
          </p:cNvPr>
          <p:cNvSpPr txBox="1">
            <a:spLocks/>
          </p:cNvSpPr>
          <p:nvPr/>
        </p:nvSpPr>
        <p:spPr>
          <a:xfrm>
            <a:off x="201469" y="207331"/>
            <a:ext cx="5778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A284C"/>
              </a:buClr>
              <a:buSzPts val="3600"/>
              <a:buFont typeface="Oswald"/>
              <a:buNone/>
              <a:defRPr sz="3600" b="1" i="0" u="none" strike="noStrike" cap="none">
                <a:solidFill>
                  <a:srgbClr val="2A284C"/>
                </a:solidFill>
                <a:latin typeface="Oswald"/>
                <a:ea typeface="Oswald"/>
                <a:cs typeface="Oswald"/>
                <a:sym typeface="Oswald"/>
              </a:defRPr>
            </a:lvl1pPr>
            <a:lvl2pPr marR="0" lvl="1"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2pPr>
            <a:lvl3pPr marR="0" lvl="2"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3pPr>
            <a:lvl4pPr marR="0" lvl="3"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4pPr>
            <a:lvl5pPr marR="0" lvl="4"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5pPr>
            <a:lvl6pPr marR="0" lvl="5"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6pPr>
            <a:lvl7pPr marR="0" lvl="6"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7pPr>
            <a:lvl8pPr marR="0" lvl="7"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8pPr>
            <a:lvl9pPr marR="0" lvl="8"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9pPr>
          </a:lstStyle>
          <a:p>
            <a:r>
              <a:rPr lang="en-US" sz="2400"/>
              <a:t>Chat With Me – Activity Diagram</a:t>
            </a:r>
          </a:p>
        </p:txBody>
      </p:sp>
      <p:pic>
        <p:nvPicPr>
          <p:cNvPr id="2" name="Picture 1">
            <a:extLst>
              <a:ext uri="{FF2B5EF4-FFF2-40B4-BE49-F238E27FC236}">
                <a16:creationId xmlns:a16="http://schemas.microsoft.com/office/drawing/2014/main" id="{74AF2B65-6880-0D66-FFBD-2184EEF574E9}"/>
              </a:ext>
            </a:extLst>
          </p:cNvPr>
          <p:cNvPicPr>
            <a:picLocks noChangeAspect="1"/>
          </p:cNvPicPr>
          <p:nvPr/>
        </p:nvPicPr>
        <p:blipFill>
          <a:blip r:embed="rId2">
            <a:duotone>
              <a:prstClr val="black"/>
              <a:schemeClr val="bg1">
                <a:tint val="45000"/>
                <a:satMod val="400000"/>
              </a:schemeClr>
            </a:duotone>
          </a:blip>
          <a:srcRect/>
          <a:stretch/>
        </p:blipFill>
        <p:spPr>
          <a:xfrm>
            <a:off x="1983530" y="820179"/>
            <a:ext cx="5073968" cy="3915032"/>
          </a:xfrm>
          <a:prstGeom prst="rect">
            <a:avLst/>
          </a:prstGeom>
          <a:noFill/>
        </p:spPr>
      </p:pic>
      <p:sp>
        <p:nvSpPr>
          <p:cNvPr id="4" name="TextBox 3">
            <a:extLst>
              <a:ext uri="{FF2B5EF4-FFF2-40B4-BE49-F238E27FC236}">
                <a16:creationId xmlns:a16="http://schemas.microsoft.com/office/drawing/2014/main" id="{BEDBC0FE-91C6-4D58-8CED-B57D98D585C8}"/>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23</a:t>
            </a:r>
          </a:p>
        </p:txBody>
      </p:sp>
      <p:pic>
        <p:nvPicPr>
          <p:cNvPr id="5" name="Picture 4">
            <a:extLst>
              <a:ext uri="{FF2B5EF4-FFF2-40B4-BE49-F238E27FC236}">
                <a16:creationId xmlns:a16="http://schemas.microsoft.com/office/drawing/2014/main" id="{D37E803C-3745-4903-A23B-A7393F3497EE}"/>
              </a:ext>
            </a:extLst>
          </p:cNvPr>
          <p:cNvPicPr>
            <a:picLocks noChangeAspect="1"/>
          </p:cNvPicPr>
          <p:nvPr/>
        </p:nvPicPr>
        <p:blipFill rotWithShape="1">
          <a:blip r:embed="rId2">
            <a:duotone>
              <a:prstClr val="black"/>
              <a:schemeClr val="bg1">
                <a:tint val="45000"/>
                <a:satMod val="400000"/>
              </a:schemeClr>
            </a:duotone>
          </a:blip>
          <a:srcRect l="-183" t="3478" r="183" b="46590"/>
          <a:stretch/>
        </p:blipFill>
        <p:spPr>
          <a:xfrm>
            <a:off x="119567" y="952664"/>
            <a:ext cx="8924885" cy="3424264"/>
          </a:xfrm>
          <a:prstGeom prst="rect">
            <a:avLst/>
          </a:prstGeom>
          <a:solidFill>
            <a:schemeClr val="bg1"/>
          </a:solidFill>
          <a:ln w="28575">
            <a:solidFill>
              <a:schemeClr val="tx1"/>
            </a:solidFill>
          </a:ln>
        </p:spPr>
      </p:pic>
      <p:pic>
        <p:nvPicPr>
          <p:cNvPr id="7" name="Picture 6">
            <a:extLst>
              <a:ext uri="{FF2B5EF4-FFF2-40B4-BE49-F238E27FC236}">
                <a16:creationId xmlns:a16="http://schemas.microsoft.com/office/drawing/2014/main" id="{C39FE85D-3BB2-4987-AE81-2DA19108C999}"/>
              </a:ext>
            </a:extLst>
          </p:cNvPr>
          <p:cNvPicPr>
            <a:picLocks noChangeAspect="1"/>
          </p:cNvPicPr>
          <p:nvPr/>
        </p:nvPicPr>
        <p:blipFill rotWithShape="1">
          <a:blip r:embed="rId2">
            <a:duotone>
              <a:prstClr val="black"/>
              <a:schemeClr val="bg1">
                <a:tint val="45000"/>
                <a:satMod val="400000"/>
              </a:schemeClr>
            </a:duotone>
          </a:blip>
          <a:srcRect l="70" t="51179" r="-70" b="2259"/>
          <a:stretch/>
        </p:blipFill>
        <p:spPr>
          <a:xfrm>
            <a:off x="119567" y="1584960"/>
            <a:ext cx="8938363" cy="3276513"/>
          </a:xfrm>
          <a:prstGeom prst="rect">
            <a:avLst/>
          </a:prstGeom>
          <a:solidFill>
            <a:schemeClr val="bg1"/>
          </a:solidFill>
          <a:ln w="28575">
            <a:solidFill>
              <a:schemeClr val="tx1"/>
            </a:solidFill>
          </a:ln>
        </p:spPr>
      </p:pic>
    </p:spTree>
    <p:extLst>
      <p:ext uri="{BB962C8B-B14F-4D97-AF65-F5344CB8AC3E}">
        <p14:creationId xmlns:p14="http://schemas.microsoft.com/office/powerpoint/2010/main" val="231439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Leaderboard</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9" cy="4378247"/>
          </a:xfrm>
          <a:prstGeom prst="rect">
            <a:avLst/>
          </a:prstGeom>
        </p:spPr>
      </p:pic>
      <p:sp>
        <p:nvSpPr>
          <p:cNvPr id="4" name="TextBox 3">
            <a:extLst>
              <a:ext uri="{FF2B5EF4-FFF2-40B4-BE49-F238E27FC236}">
                <a16:creationId xmlns:a16="http://schemas.microsoft.com/office/drawing/2014/main" id="{950F5FF2-9D34-4EB8-BA57-00EC098D11FB}"/>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24</a:t>
            </a:r>
          </a:p>
        </p:txBody>
      </p:sp>
    </p:spTree>
    <p:extLst>
      <p:ext uri="{BB962C8B-B14F-4D97-AF65-F5344CB8AC3E}">
        <p14:creationId xmlns:p14="http://schemas.microsoft.com/office/powerpoint/2010/main" val="102789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Leaderboard</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9" cy="4378246"/>
          </a:xfrm>
          <a:prstGeom prst="rect">
            <a:avLst/>
          </a:prstGeom>
        </p:spPr>
      </p:pic>
      <p:sp>
        <p:nvSpPr>
          <p:cNvPr id="4" name="TextBox 3">
            <a:extLst>
              <a:ext uri="{FF2B5EF4-FFF2-40B4-BE49-F238E27FC236}">
                <a16:creationId xmlns:a16="http://schemas.microsoft.com/office/drawing/2014/main" id="{F5218DE4-479B-4CA1-937C-79A5094FF78E}"/>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25</a:t>
            </a:r>
          </a:p>
        </p:txBody>
      </p:sp>
    </p:spTree>
    <p:extLst>
      <p:ext uri="{BB962C8B-B14F-4D97-AF65-F5344CB8AC3E}">
        <p14:creationId xmlns:p14="http://schemas.microsoft.com/office/powerpoint/2010/main" val="4059816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My Profile</a:t>
            </a:r>
          </a:p>
        </p:txBody>
      </p:sp>
      <p:pic>
        <p:nvPicPr>
          <p:cNvPr id="3" name="Picture 2" descr="A screenshot of a computer&#10;&#10;Description automatically generated">
            <a:extLst>
              <a:ext uri="{FF2B5EF4-FFF2-40B4-BE49-F238E27FC236}">
                <a16:creationId xmlns:a16="http://schemas.microsoft.com/office/drawing/2014/main" id="{70845A43-7BC2-8F6E-7EA6-D83A6CE96AF3}"/>
              </a:ext>
            </a:extLst>
          </p:cNvPr>
          <p:cNvPicPr>
            <a:picLocks noChangeAspect="1"/>
          </p:cNvPicPr>
          <p:nvPr/>
        </p:nvPicPr>
        <p:blipFill>
          <a:blip r:embed="rId3"/>
          <a:stretch>
            <a:fillRect/>
          </a:stretch>
        </p:blipFill>
        <p:spPr>
          <a:xfrm>
            <a:off x="911310" y="818626"/>
            <a:ext cx="7326527" cy="3732788"/>
          </a:xfrm>
          <a:prstGeom prst="rect">
            <a:avLst/>
          </a:prstGeom>
        </p:spPr>
      </p:pic>
      <p:sp>
        <p:nvSpPr>
          <p:cNvPr id="4" name="TextBox 3">
            <a:extLst>
              <a:ext uri="{FF2B5EF4-FFF2-40B4-BE49-F238E27FC236}">
                <a16:creationId xmlns:a16="http://schemas.microsoft.com/office/drawing/2014/main" id="{42B53BD0-BA82-4D87-AF47-E2D0D2C3F750}"/>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26</a:t>
            </a:r>
          </a:p>
        </p:txBody>
      </p:sp>
    </p:spTree>
    <p:extLst>
      <p:ext uri="{BB962C8B-B14F-4D97-AF65-F5344CB8AC3E}">
        <p14:creationId xmlns:p14="http://schemas.microsoft.com/office/powerpoint/2010/main" val="2130215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About</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8" cy="4378245"/>
          </a:xfrm>
          <a:prstGeom prst="rect">
            <a:avLst/>
          </a:prstGeom>
        </p:spPr>
      </p:pic>
      <p:sp>
        <p:nvSpPr>
          <p:cNvPr id="4" name="TextBox 3">
            <a:extLst>
              <a:ext uri="{FF2B5EF4-FFF2-40B4-BE49-F238E27FC236}">
                <a16:creationId xmlns:a16="http://schemas.microsoft.com/office/drawing/2014/main" id="{78179C3A-D74B-4A18-9F2E-94B95524CE2F}"/>
              </a:ext>
            </a:extLst>
          </p:cNvPr>
          <p:cNvSpPr txBox="1"/>
          <p:nvPr/>
        </p:nvSpPr>
        <p:spPr>
          <a:xfrm>
            <a:off x="8893610" y="4897279"/>
            <a:ext cx="306494"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27</a:t>
            </a:r>
          </a:p>
        </p:txBody>
      </p:sp>
    </p:spTree>
    <p:extLst>
      <p:ext uri="{BB962C8B-B14F-4D97-AF65-F5344CB8AC3E}">
        <p14:creationId xmlns:p14="http://schemas.microsoft.com/office/powerpoint/2010/main" val="3737211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20000" y="1107804"/>
            <a:ext cx="4869142" cy="2400900"/>
          </a:xfrm>
        </p:spPr>
        <p:txBody>
          <a:bodyPr/>
          <a:lstStyle/>
          <a:p>
            <a:r>
              <a:rPr lang="en-US"/>
              <a:t>Challenges</a:t>
            </a:r>
          </a:p>
        </p:txBody>
      </p:sp>
      <p:sp>
        <p:nvSpPr>
          <p:cNvPr id="3" name="TextBox 2">
            <a:extLst>
              <a:ext uri="{FF2B5EF4-FFF2-40B4-BE49-F238E27FC236}">
                <a16:creationId xmlns:a16="http://schemas.microsoft.com/office/drawing/2014/main" id="{F94A013D-AE6E-4E50-BAD7-BA886E556CBF}"/>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28</a:t>
            </a:r>
          </a:p>
        </p:txBody>
      </p:sp>
    </p:spTree>
    <p:extLst>
      <p:ext uri="{BB962C8B-B14F-4D97-AF65-F5344CB8AC3E}">
        <p14:creationId xmlns:p14="http://schemas.microsoft.com/office/powerpoint/2010/main" val="661003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200289"/>
            <a:ext cx="4935924" cy="33460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Prompt construction</a:t>
            </a:r>
          </a:p>
          <a:p>
            <a:pPr marL="285750" indent="-285750">
              <a:buFont typeface="Arial" panose="020B0604020202020204" pitchFamily="34" charset="0"/>
              <a:buChar char="•"/>
            </a:pP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Prompt length</a:t>
            </a:r>
          </a:p>
          <a:p>
            <a:pPr marL="285750" indent="-285750">
              <a:buFont typeface="Arial" panose="020B0604020202020204" pitchFamily="34" charset="0"/>
              <a:buChar char="•"/>
            </a:pP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br>
              <a:rPr lang="en-US" sz="1800">
                <a:solidFill>
                  <a:schemeClr val="tx1"/>
                </a:solidFill>
                <a:latin typeface="Roboto" panose="02000000000000000000" pitchFamily="2" charset="0"/>
                <a:ea typeface="Roboto" panose="02000000000000000000" pitchFamily="2" charset="0"/>
                <a:cs typeface="Roboto" panose="02000000000000000000" pitchFamily="2" charset="0"/>
              </a:rPr>
            </a:b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r>
              <a:rPr lang="en-US" sz="1800">
                <a:solidFill>
                  <a:schemeClr val="tx1"/>
                </a:solidFill>
                <a:latin typeface="Roboto"/>
                <a:ea typeface="Roboto"/>
                <a:cs typeface="Roboto"/>
              </a:rPr>
              <a:t>Result variety</a:t>
            </a:r>
            <a:br>
              <a:rPr lang="en-US" sz="1800">
                <a:latin typeface="Roboto" panose="02000000000000000000" pitchFamily="2" charset="0"/>
                <a:ea typeface="Roboto" panose="02000000000000000000" pitchFamily="2" charset="0"/>
                <a:cs typeface="Roboto" panose="02000000000000000000" pitchFamily="2" charset="0"/>
              </a:rPr>
            </a:b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Handling user statistics</a:t>
            </a:r>
          </a:p>
        </p:txBody>
      </p:sp>
      <p:grpSp>
        <p:nvGrpSpPr>
          <p:cNvPr id="2" name="Google Shape;842;p43">
            <a:extLst>
              <a:ext uri="{FF2B5EF4-FFF2-40B4-BE49-F238E27FC236}">
                <a16:creationId xmlns:a16="http://schemas.microsoft.com/office/drawing/2014/main" id="{04AB5E63-51FA-DD75-7B44-3AB0C9538BEF}"/>
              </a:ext>
            </a:extLst>
          </p:cNvPr>
          <p:cNvGrpSpPr/>
          <p:nvPr/>
        </p:nvGrpSpPr>
        <p:grpSpPr>
          <a:xfrm>
            <a:off x="6127929" y="1077048"/>
            <a:ext cx="2428624" cy="4066452"/>
            <a:chOff x="5116252" y="540001"/>
            <a:chExt cx="2428624" cy="4066452"/>
          </a:xfrm>
        </p:grpSpPr>
        <p:grpSp>
          <p:nvGrpSpPr>
            <p:cNvPr id="3" name="Google Shape;843;p43">
              <a:extLst>
                <a:ext uri="{FF2B5EF4-FFF2-40B4-BE49-F238E27FC236}">
                  <a16:creationId xmlns:a16="http://schemas.microsoft.com/office/drawing/2014/main" id="{4D8A5D8F-FFE9-CA36-F1B7-F01D1C93BCE2}"/>
                </a:ext>
              </a:extLst>
            </p:cNvPr>
            <p:cNvGrpSpPr/>
            <p:nvPr/>
          </p:nvGrpSpPr>
          <p:grpSpPr>
            <a:xfrm>
              <a:off x="5451120" y="1310919"/>
              <a:ext cx="2093755" cy="3295535"/>
              <a:chOff x="6619444" y="1494648"/>
              <a:chExt cx="932298" cy="1467487"/>
            </a:xfrm>
          </p:grpSpPr>
          <p:sp>
            <p:nvSpPr>
              <p:cNvPr id="7" name="Google Shape;844;p43">
                <a:extLst>
                  <a:ext uri="{FF2B5EF4-FFF2-40B4-BE49-F238E27FC236}">
                    <a16:creationId xmlns:a16="http://schemas.microsoft.com/office/drawing/2014/main" id="{7C4078D6-A678-7ADB-CBE1-308F69B723C6}"/>
                  </a:ext>
                </a:extLst>
              </p:cNvPr>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5;p43">
                <a:extLst>
                  <a:ext uri="{FF2B5EF4-FFF2-40B4-BE49-F238E27FC236}">
                    <a16:creationId xmlns:a16="http://schemas.microsoft.com/office/drawing/2014/main" id="{7F535C3F-49BF-5DEA-6578-9340A380C527}"/>
                  </a:ext>
                </a:extLst>
              </p:cNvPr>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6;p43">
                <a:extLst>
                  <a:ext uri="{FF2B5EF4-FFF2-40B4-BE49-F238E27FC236}">
                    <a16:creationId xmlns:a16="http://schemas.microsoft.com/office/drawing/2014/main" id="{6D471E9F-EF41-10D7-A7CA-4F5E492F78F6}"/>
                  </a:ext>
                </a:extLst>
              </p:cNvPr>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7;p43">
                <a:extLst>
                  <a:ext uri="{FF2B5EF4-FFF2-40B4-BE49-F238E27FC236}">
                    <a16:creationId xmlns:a16="http://schemas.microsoft.com/office/drawing/2014/main" id="{5F5AFB41-F53E-F544-EC7A-C3F2C6F84F7B}"/>
                  </a:ext>
                </a:extLst>
              </p:cNvPr>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8;p43">
                <a:extLst>
                  <a:ext uri="{FF2B5EF4-FFF2-40B4-BE49-F238E27FC236}">
                    <a16:creationId xmlns:a16="http://schemas.microsoft.com/office/drawing/2014/main" id="{4388219E-BE07-8752-DD91-ECD09BDA9DDA}"/>
                  </a:ext>
                </a:extLst>
              </p:cNvPr>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9;p43">
                <a:extLst>
                  <a:ext uri="{FF2B5EF4-FFF2-40B4-BE49-F238E27FC236}">
                    <a16:creationId xmlns:a16="http://schemas.microsoft.com/office/drawing/2014/main" id="{A5177FB3-639E-8BF9-7233-8E74F1195B91}"/>
                  </a:ext>
                </a:extLst>
              </p:cNvPr>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0;p43">
                <a:extLst>
                  <a:ext uri="{FF2B5EF4-FFF2-40B4-BE49-F238E27FC236}">
                    <a16:creationId xmlns:a16="http://schemas.microsoft.com/office/drawing/2014/main" id="{DAD13D59-A89F-6251-E864-C9955F47A255}"/>
                  </a:ext>
                </a:extLst>
              </p:cNvPr>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1;p43">
                <a:extLst>
                  <a:ext uri="{FF2B5EF4-FFF2-40B4-BE49-F238E27FC236}">
                    <a16:creationId xmlns:a16="http://schemas.microsoft.com/office/drawing/2014/main" id="{BE8FC3DC-32CA-BB9F-B18D-21F121BFC753}"/>
                  </a:ext>
                </a:extLst>
              </p:cNvPr>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2;p43">
                <a:extLst>
                  <a:ext uri="{FF2B5EF4-FFF2-40B4-BE49-F238E27FC236}">
                    <a16:creationId xmlns:a16="http://schemas.microsoft.com/office/drawing/2014/main" id="{97896ABA-3980-E1C5-7BD9-D242542AC364}"/>
                  </a:ext>
                </a:extLst>
              </p:cNvPr>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3;p43">
                <a:extLst>
                  <a:ext uri="{FF2B5EF4-FFF2-40B4-BE49-F238E27FC236}">
                    <a16:creationId xmlns:a16="http://schemas.microsoft.com/office/drawing/2014/main" id="{F006817D-9232-C1FB-5ACC-AC3B41DC35D0}"/>
                  </a:ext>
                </a:extLst>
              </p:cNvPr>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4;p43">
                <a:extLst>
                  <a:ext uri="{FF2B5EF4-FFF2-40B4-BE49-F238E27FC236}">
                    <a16:creationId xmlns:a16="http://schemas.microsoft.com/office/drawing/2014/main" id="{0668C2AC-A144-9A6D-9EE0-D900A31EEA95}"/>
                  </a:ext>
                </a:extLst>
              </p:cNvPr>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5;p43">
                <a:extLst>
                  <a:ext uri="{FF2B5EF4-FFF2-40B4-BE49-F238E27FC236}">
                    <a16:creationId xmlns:a16="http://schemas.microsoft.com/office/drawing/2014/main" id="{EF34061B-8F02-9199-6F0C-949E8611C9A0}"/>
                  </a:ext>
                </a:extLst>
              </p:cNvPr>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6;p43">
                <a:extLst>
                  <a:ext uri="{FF2B5EF4-FFF2-40B4-BE49-F238E27FC236}">
                    <a16:creationId xmlns:a16="http://schemas.microsoft.com/office/drawing/2014/main" id="{47792460-94C8-D806-A6A9-FF101BA18AFE}"/>
                  </a:ext>
                </a:extLst>
              </p:cNvPr>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7;p43">
                <a:extLst>
                  <a:ext uri="{FF2B5EF4-FFF2-40B4-BE49-F238E27FC236}">
                    <a16:creationId xmlns:a16="http://schemas.microsoft.com/office/drawing/2014/main" id="{44B275B1-3564-08C6-991B-D13FF93A27BB}"/>
                  </a:ext>
                </a:extLst>
              </p:cNvPr>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8;p43">
                <a:extLst>
                  <a:ext uri="{FF2B5EF4-FFF2-40B4-BE49-F238E27FC236}">
                    <a16:creationId xmlns:a16="http://schemas.microsoft.com/office/drawing/2014/main" id="{0528E757-DBE3-5334-15C4-6A1BD31FE4E2}"/>
                  </a:ext>
                </a:extLst>
              </p:cNvPr>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9;p43">
                <a:extLst>
                  <a:ext uri="{FF2B5EF4-FFF2-40B4-BE49-F238E27FC236}">
                    <a16:creationId xmlns:a16="http://schemas.microsoft.com/office/drawing/2014/main" id="{B48B33C9-A918-E0BE-A6E8-DB54465DAF03}"/>
                  </a:ext>
                </a:extLst>
              </p:cNvPr>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0;p43">
                <a:extLst>
                  <a:ext uri="{FF2B5EF4-FFF2-40B4-BE49-F238E27FC236}">
                    <a16:creationId xmlns:a16="http://schemas.microsoft.com/office/drawing/2014/main" id="{A78D11ED-FC62-A766-024A-0E5D1E7CDEBD}"/>
                  </a:ext>
                </a:extLst>
              </p:cNvPr>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1;p43">
                <a:extLst>
                  <a:ext uri="{FF2B5EF4-FFF2-40B4-BE49-F238E27FC236}">
                    <a16:creationId xmlns:a16="http://schemas.microsoft.com/office/drawing/2014/main" id="{A8634595-84BB-9C4F-E958-EFE2A716738A}"/>
                  </a:ext>
                </a:extLst>
              </p:cNvPr>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2;p43">
                <a:extLst>
                  <a:ext uri="{FF2B5EF4-FFF2-40B4-BE49-F238E27FC236}">
                    <a16:creationId xmlns:a16="http://schemas.microsoft.com/office/drawing/2014/main" id="{6E63F058-3B64-D569-4869-A6E9F50D8044}"/>
                  </a:ext>
                </a:extLst>
              </p:cNvPr>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3;p43">
                <a:extLst>
                  <a:ext uri="{FF2B5EF4-FFF2-40B4-BE49-F238E27FC236}">
                    <a16:creationId xmlns:a16="http://schemas.microsoft.com/office/drawing/2014/main" id="{89FDBB74-4C34-ECD3-9AF3-C7AB3ED21686}"/>
                  </a:ext>
                </a:extLst>
              </p:cNvPr>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p43">
                <a:extLst>
                  <a:ext uri="{FF2B5EF4-FFF2-40B4-BE49-F238E27FC236}">
                    <a16:creationId xmlns:a16="http://schemas.microsoft.com/office/drawing/2014/main" id="{D481E8E1-3440-AFD8-C7AA-B8EF58187DB1}"/>
                  </a:ext>
                </a:extLst>
              </p:cNvPr>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5;p43">
                <a:extLst>
                  <a:ext uri="{FF2B5EF4-FFF2-40B4-BE49-F238E27FC236}">
                    <a16:creationId xmlns:a16="http://schemas.microsoft.com/office/drawing/2014/main" id="{C6AF87C1-A744-2CFD-2854-25563305C1B1}"/>
                  </a:ext>
                </a:extLst>
              </p:cNvPr>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66;p43">
              <a:extLst>
                <a:ext uri="{FF2B5EF4-FFF2-40B4-BE49-F238E27FC236}">
                  <a16:creationId xmlns:a16="http://schemas.microsoft.com/office/drawing/2014/main" id="{F8BFFFEB-8557-BA35-0164-4BDB2126FA88}"/>
                </a:ext>
              </a:extLst>
            </p:cNvPr>
            <p:cNvSpPr/>
            <p:nvPr/>
          </p:nvSpPr>
          <p:spPr>
            <a:xfrm>
              <a:off x="5116252" y="540001"/>
              <a:ext cx="1116972" cy="1197930"/>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endParaRPr sz="3000">
                <a:solidFill>
                  <a:schemeClr val="dk1"/>
                </a:solidFill>
                <a:latin typeface="Oswald"/>
                <a:ea typeface="Oswald"/>
                <a:cs typeface="Oswald"/>
                <a:sym typeface="Oswald"/>
              </a:endParaRPr>
            </a:p>
          </p:txBody>
        </p:sp>
      </p:grpSp>
      <p:pic>
        <p:nvPicPr>
          <p:cNvPr id="32" name="Graphic 31">
            <a:extLst>
              <a:ext uri="{FF2B5EF4-FFF2-40B4-BE49-F238E27FC236}">
                <a16:creationId xmlns:a16="http://schemas.microsoft.com/office/drawing/2014/main" id="{24D43124-190D-F953-DB5E-4EBA2B82DB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5287" y="1329580"/>
            <a:ext cx="609600" cy="609600"/>
          </a:xfrm>
          <a:prstGeom prst="rect">
            <a:avLst/>
          </a:prstGeom>
        </p:spPr>
      </p:pic>
      <p:sp>
        <p:nvSpPr>
          <p:cNvPr id="30" name="TextBox 29">
            <a:extLst>
              <a:ext uri="{FF2B5EF4-FFF2-40B4-BE49-F238E27FC236}">
                <a16:creationId xmlns:a16="http://schemas.microsoft.com/office/drawing/2014/main" id="{5C3D24E0-EE77-4A2D-862B-B7A4E30C1604}"/>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29</a:t>
            </a:r>
          </a:p>
        </p:txBody>
      </p:sp>
    </p:spTree>
    <p:extLst>
      <p:ext uri="{BB962C8B-B14F-4D97-AF65-F5344CB8AC3E}">
        <p14:creationId xmlns:p14="http://schemas.microsoft.com/office/powerpoint/2010/main" val="1962909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9E42C24-18F1-4166-AF39-DD6DDBF41BE4}"/>
              </a:ext>
            </a:extLst>
          </p:cNvPr>
          <p:cNvSpPr>
            <a:spLocks noGrp="1"/>
          </p:cNvSpPr>
          <p:nvPr>
            <p:ph type="title"/>
          </p:nvPr>
        </p:nvSpPr>
        <p:spPr>
          <a:xfrm>
            <a:off x="719999" y="1405750"/>
            <a:ext cx="4792086" cy="2400900"/>
          </a:xfrm>
        </p:spPr>
        <p:txBody>
          <a:bodyPr/>
          <a:lstStyle/>
          <a:p>
            <a:r>
              <a:rPr lang="en-US"/>
              <a:t>Problem</a:t>
            </a:r>
          </a:p>
        </p:txBody>
      </p:sp>
      <p:sp>
        <p:nvSpPr>
          <p:cNvPr id="3" name="TextBox 2">
            <a:extLst>
              <a:ext uri="{FF2B5EF4-FFF2-40B4-BE49-F238E27FC236}">
                <a16:creationId xmlns:a16="http://schemas.microsoft.com/office/drawing/2014/main" id="{69A166DF-85FC-3F73-6305-3EE9CF460A01}"/>
              </a:ext>
            </a:extLst>
          </p:cNvPr>
          <p:cNvSpPr txBox="1"/>
          <p:nvPr/>
        </p:nvSpPr>
        <p:spPr>
          <a:xfrm>
            <a:off x="8893610" y="4897279"/>
            <a:ext cx="250390"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3</a:t>
            </a:r>
            <a:endParaRPr lang="en-IL" sz="1000" b="1">
              <a:solidFill>
                <a:schemeClr val="dk1"/>
              </a:solidFill>
              <a:latin typeface="Oswald"/>
              <a:sym typeface="Oswald"/>
            </a:endParaRPr>
          </a:p>
        </p:txBody>
      </p:sp>
    </p:spTree>
    <p:extLst>
      <p:ext uri="{BB962C8B-B14F-4D97-AF65-F5344CB8AC3E}">
        <p14:creationId xmlns:p14="http://schemas.microsoft.com/office/powerpoint/2010/main" val="4250358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Prompt construction and length</a:t>
            </a:r>
          </a:p>
        </p:txBody>
      </p:sp>
      <p:sp>
        <p:nvSpPr>
          <p:cNvPr id="3" name="TextBox 2">
            <a:extLst>
              <a:ext uri="{FF2B5EF4-FFF2-40B4-BE49-F238E27FC236}">
                <a16:creationId xmlns:a16="http://schemas.microsoft.com/office/drawing/2014/main" id="{4566CAE3-0C9C-40B2-A113-1514711674AE}"/>
              </a:ext>
            </a:extLst>
          </p:cNvPr>
          <p:cNvSpPr txBox="1"/>
          <p:nvPr/>
        </p:nvSpPr>
        <p:spPr>
          <a:xfrm>
            <a:off x="826879" y="1502286"/>
            <a:ext cx="6547698" cy="3511510"/>
          </a:xfrm>
          <a:prstGeom prst="roundRect">
            <a:avLst>
              <a:gd name="adj" fmla="val 294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a:solidFill>
                  <a:schemeClr val="tx1"/>
                </a:solidFill>
                <a:latin typeface="Roboto" panose="02000000000000000000" pitchFamily="2" charset="0"/>
                <a:ea typeface="Roboto" panose="02000000000000000000" pitchFamily="2" charset="0"/>
              </a:rPr>
              <a:t>Generate </a:t>
            </a:r>
            <a:r>
              <a:rPr lang="en-US" sz="1100" b="1">
                <a:solidFill>
                  <a:schemeClr val="tx1"/>
                </a:solidFill>
                <a:latin typeface="Roboto" panose="02000000000000000000" pitchFamily="2" charset="0"/>
                <a:ea typeface="Roboto" panose="02000000000000000000" pitchFamily="2" charset="0"/>
              </a:rPr>
              <a:t>${amount} </a:t>
            </a:r>
            <a:r>
              <a:rPr lang="en-US" sz="1100">
                <a:solidFill>
                  <a:schemeClr val="tx1"/>
                </a:solidFill>
                <a:latin typeface="Roboto" panose="02000000000000000000" pitchFamily="2" charset="0"/>
                <a:ea typeface="Roboto" panose="02000000000000000000" pitchFamily="2" charset="0"/>
              </a:rPr>
              <a:t>varied </a:t>
            </a:r>
            <a:r>
              <a:rPr lang="en-US" sz="1100" b="1">
                <a:solidFill>
                  <a:schemeClr val="tx1"/>
                </a:solidFill>
                <a:latin typeface="Roboto" panose="02000000000000000000" pitchFamily="2" charset="0"/>
                <a:ea typeface="Roboto" panose="02000000000000000000" pitchFamily="2" charset="0"/>
              </a:rPr>
              <a:t>${Difficulty[difficulty]} </a:t>
            </a:r>
            <a:r>
              <a:rPr lang="en-US" sz="1100">
                <a:solidFill>
                  <a:schemeClr val="tx1"/>
                </a:solidFill>
                <a:latin typeface="Roboto" panose="02000000000000000000" pitchFamily="2" charset="0"/>
                <a:ea typeface="Roboto" panose="02000000000000000000" pitchFamily="2" charset="0"/>
              </a:rPr>
              <a:t>exercises in </a:t>
            </a:r>
            <a:r>
              <a:rPr lang="en-US" sz="1100" b="1">
                <a:solidFill>
                  <a:schemeClr val="tx1"/>
                </a:solidFill>
                <a:latin typeface="Roboto" panose="02000000000000000000" pitchFamily="2" charset="0"/>
                <a:ea typeface="Roboto" panose="02000000000000000000" pitchFamily="2" charset="0"/>
              </a:rPr>
              <a:t>${language}</a:t>
            </a:r>
            <a:r>
              <a:rPr lang="en-US" sz="1100">
                <a:solidFill>
                  <a:schemeClr val="tx1"/>
                </a:solidFill>
                <a:latin typeface="Roboto" panose="02000000000000000000" pitchFamily="2" charset="0"/>
                <a:ea typeface="Roboto" panose="02000000000000000000" pitchFamily="2" charset="0"/>
              </a:rPr>
              <a:t>.</a:t>
            </a:r>
          </a:p>
          <a:p>
            <a:r>
              <a:rPr lang="en-US" sz="1100">
                <a:solidFill>
                  <a:schemeClr val="tx1"/>
                </a:solidFill>
                <a:latin typeface="Roboto" panose="02000000000000000000" pitchFamily="2" charset="0"/>
                <a:ea typeface="Roboto" panose="02000000000000000000" pitchFamily="2" charset="0"/>
              </a:rPr>
              <a:t>Each one will be represented as a JSON object with a numerical key.</a:t>
            </a:r>
          </a:p>
          <a:p>
            <a:r>
              <a:rPr lang="en-US" sz="1100">
                <a:solidFill>
                  <a:schemeClr val="tx1"/>
                </a:solidFill>
                <a:latin typeface="Roboto" panose="02000000000000000000" pitchFamily="2" charset="0"/>
                <a:ea typeface="Roboto" panose="02000000000000000000" pitchFamily="2" charset="0"/>
              </a:rPr>
              <a:t>Generate each exercise to logically match what's written in "instructions" (exclude them from output).</a:t>
            </a:r>
          </a:p>
          <a:p>
            <a:r>
              <a:rPr lang="en-US" sz="1100">
                <a:solidFill>
                  <a:schemeClr val="tx1"/>
                </a:solidFill>
                <a:latin typeface="Roboto" panose="02000000000000000000" pitchFamily="2" charset="0"/>
                <a:ea typeface="Roboto" panose="02000000000000000000" pitchFamily="2" charset="0"/>
              </a:rPr>
              <a:t>Follow each example for the output, don't copy the examples.</a:t>
            </a:r>
          </a:p>
          <a:p>
            <a:r>
              <a:rPr lang="en-US" sz="1100">
                <a:solidFill>
                  <a:schemeClr val="tx1"/>
                </a:solidFill>
                <a:latin typeface="Roboto" panose="02000000000000000000" pitchFamily="2" charset="0"/>
                <a:ea typeface="Roboto" panose="02000000000000000000" pitchFamily="2" charset="0"/>
              </a:rPr>
              <a:t>Each exercise object must contain all keys that are present in its example</a:t>
            </a:r>
          </a:p>
          <a:p>
            <a:r>
              <a:rPr lang="en-US" sz="1100">
                <a:solidFill>
                  <a:schemeClr val="tx1"/>
                </a:solidFill>
                <a:latin typeface="Roboto" panose="02000000000000000000" pitchFamily="2" charset="0"/>
                <a:ea typeface="Roboto" panose="02000000000000000000" pitchFamily="2" charset="0"/>
              </a:rPr>
              <a:t>If exercise types repeat, generate different data for each:</a:t>
            </a:r>
          </a:p>
          <a:p>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instructions: "Fill in the blank"</a:t>
            </a:r>
          </a:p>
          <a:p>
            <a:r>
              <a:rPr lang="en-US" sz="1100">
                <a:solidFill>
                  <a:schemeClr val="tx1"/>
                </a:solidFill>
                <a:latin typeface="Roboto" panose="02000000000000000000" pitchFamily="2" charset="0"/>
                <a:ea typeface="Roboto" panose="02000000000000000000" pitchFamily="2" charset="0"/>
              </a:rPr>
              <a:t>0: {</a:t>
            </a:r>
          </a:p>
          <a:p>
            <a:r>
              <a:rPr lang="en-US" sz="1100">
                <a:solidFill>
                  <a:schemeClr val="tx1"/>
                </a:solidFill>
                <a:latin typeface="Roboto" panose="02000000000000000000" pitchFamily="2" charset="0"/>
                <a:ea typeface="Roboto" panose="02000000000000000000" pitchFamily="2" charset="0"/>
              </a:rPr>
              <a:t>  "question": "The sun rises in the ",</a:t>
            </a:r>
          </a:p>
          <a:p>
            <a:r>
              <a:rPr lang="en-US" sz="1100">
                <a:solidFill>
                  <a:schemeClr val="tx1"/>
                </a:solidFill>
                <a:latin typeface="Roboto" panose="02000000000000000000" pitchFamily="2" charset="0"/>
                <a:ea typeface="Roboto" panose="02000000000000000000" pitchFamily="2" charset="0"/>
              </a:rPr>
              <a:t>  "choices": ["</a:t>
            </a:r>
            <a:r>
              <a:rPr lang="en-US" sz="1100" err="1">
                <a:solidFill>
                  <a:schemeClr val="tx1"/>
                </a:solidFill>
                <a:latin typeface="Roboto" panose="02000000000000000000" pitchFamily="2" charset="0"/>
                <a:ea typeface="Roboto" panose="02000000000000000000" pitchFamily="2" charset="0"/>
              </a:rPr>
              <a:t>East","West","North","South</a:t>
            </a:r>
            <a:r>
              <a:rPr lang="en-US" sz="1100">
                <a:solidFill>
                  <a:schemeClr val="tx1"/>
                </a:solidFill>
                <a:latin typeface="Roboto" panose="02000000000000000000" pitchFamily="2" charset="0"/>
                <a:ea typeface="Roboto" panose="02000000000000000000" pitchFamily="2" charset="0"/>
              </a:rPr>
              <a:t>"],</a:t>
            </a:r>
          </a:p>
          <a:p>
            <a:r>
              <a:rPr lang="en-US" sz="1100">
                <a:solidFill>
                  <a:schemeClr val="tx1"/>
                </a:solidFill>
                <a:latin typeface="Roboto" panose="02000000000000000000" pitchFamily="2" charset="0"/>
                <a:ea typeface="Roboto" panose="02000000000000000000" pitchFamily="2" charset="0"/>
              </a:rPr>
              <a:t>  "answer": "East"</a:t>
            </a:r>
          </a:p>
          <a:p>
            <a:r>
              <a:rPr lang="en-US" sz="1100">
                <a:solidFill>
                  <a:schemeClr val="tx1"/>
                </a:solidFill>
                <a:latin typeface="Roboto" panose="02000000000000000000" pitchFamily="2" charset="0"/>
                <a:ea typeface="Roboto" panose="02000000000000000000" pitchFamily="2" charset="0"/>
              </a:rPr>
              <a:t>}</a:t>
            </a:r>
          </a:p>
          <a:p>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instructions: "Translate the word"</a:t>
            </a:r>
          </a:p>
          <a:p>
            <a:r>
              <a:rPr lang="en-US" sz="1100">
                <a:solidFill>
                  <a:schemeClr val="tx1"/>
                </a:solidFill>
                <a:latin typeface="Roboto" panose="02000000000000000000" pitchFamily="2" charset="0"/>
                <a:ea typeface="Roboto" panose="02000000000000000000" pitchFamily="2" charset="0"/>
              </a:rPr>
              <a:t>1: {</a:t>
            </a:r>
          </a:p>
          <a:p>
            <a:r>
              <a:rPr lang="en-US" sz="1100">
                <a:solidFill>
                  <a:schemeClr val="tx1"/>
                </a:solidFill>
                <a:latin typeface="Roboto" panose="02000000000000000000" pitchFamily="2" charset="0"/>
                <a:ea typeface="Roboto" panose="02000000000000000000" pitchFamily="2" charset="0"/>
              </a:rPr>
              <a:t>"question": "</a:t>
            </a:r>
            <a:r>
              <a:rPr lang="he-IL" sz="1100">
                <a:solidFill>
                  <a:schemeClr val="tx1"/>
                </a:solidFill>
                <a:latin typeface="Roboto" panose="02000000000000000000" pitchFamily="2" charset="0"/>
                <a:ea typeface="Roboto" panose="02000000000000000000" pitchFamily="2" charset="0"/>
              </a:rPr>
              <a:t>תפוח",</a:t>
            </a:r>
          </a:p>
          <a:p>
            <a:r>
              <a:rPr lang="he-IL" sz="1100">
                <a:solidFill>
                  <a:schemeClr val="tx1"/>
                </a:solidFill>
                <a:latin typeface="Roboto" panose="02000000000000000000" pitchFamily="2" charset="0"/>
                <a:ea typeface="Roboto" panose="02000000000000000000" pitchFamily="2" charset="0"/>
              </a:rPr>
              <a:t>"</a:t>
            </a:r>
            <a:r>
              <a:rPr lang="en-US" sz="1100">
                <a:solidFill>
                  <a:schemeClr val="tx1"/>
                </a:solidFill>
                <a:latin typeface="Roboto" panose="02000000000000000000" pitchFamily="2" charset="0"/>
                <a:ea typeface="Roboto" panose="02000000000000000000" pitchFamily="2" charset="0"/>
              </a:rPr>
              <a:t>choices": ["</a:t>
            </a:r>
            <a:r>
              <a:rPr lang="en-US" sz="1100" err="1">
                <a:solidFill>
                  <a:schemeClr val="tx1"/>
                </a:solidFill>
                <a:latin typeface="Roboto" panose="02000000000000000000" pitchFamily="2" charset="0"/>
                <a:ea typeface="Roboto" panose="02000000000000000000" pitchFamily="2" charset="0"/>
              </a:rPr>
              <a:t>Hello","Apple","Tree</a:t>
            </a:r>
            <a:r>
              <a:rPr lang="en-US" sz="1100">
                <a:solidFill>
                  <a:schemeClr val="tx1"/>
                </a:solidFill>
                <a:latin typeface="Roboto" panose="02000000000000000000" pitchFamily="2" charset="0"/>
                <a:ea typeface="Roboto" panose="02000000000000000000" pitchFamily="2" charset="0"/>
              </a:rPr>
              <a:t>"],</a:t>
            </a:r>
          </a:p>
          <a:p>
            <a:r>
              <a:rPr lang="en-US" sz="1100">
                <a:solidFill>
                  <a:schemeClr val="tx1"/>
                </a:solidFill>
                <a:latin typeface="Roboto" panose="02000000000000000000" pitchFamily="2" charset="0"/>
                <a:ea typeface="Roboto" panose="02000000000000000000" pitchFamily="2" charset="0"/>
              </a:rPr>
              <a:t>"answer": "Apple"</a:t>
            </a:r>
          </a:p>
          <a:p>
            <a:r>
              <a:rPr lang="en-US" sz="1100">
                <a:solidFill>
                  <a:schemeClr val="tx1"/>
                </a:solidFill>
                <a:latin typeface="Roboto" panose="02000000000000000000" pitchFamily="2" charset="0"/>
                <a:ea typeface="Roboto" panose="02000000000000000000" pitchFamily="2" charset="0"/>
              </a:rPr>
              <a:t>}</a:t>
            </a:r>
          </a:p>
        </p:txBody>
      </p:sp>
      <p:sp>
        <p:nvSpPr>
          <p:cNvPr id="6" name="TextBox 5">
            <a:extLst>
              <a:ext uri="{FF2B5EF4-FFF2-40B4-BE49-F238E27FC236}">
                <a16:creationId xmlns:a16="http://schemas.microsoft.com/office/drawing/2014/main" id="{73A36FD4-D48F-477D-8A31-28A3A8B95E2D}"/>
              </a:ext>
            </a:extLst>
          </p:cNvPr>
          <p:cNvSpPr txBox="1"/>
          <p:nvPr/>
        </p:nvSpPr>
        <p:spPr>
          <a:xfrm>
            <a:off x="8893610" y="4897279"/>
            <a:ext cx="32092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30</a:t>
            </a:r>
          </a:p>
        </p:txBody>
      </p:sp>
    </p:spTree>
    <p:extLst>
      <p:ext uri="{BB962C8B-B14F-4D97-AF65-F5344CB8AC3E}">
        <p14:creationId xmlns:p14="http://schemas.microsoft.com/office/powerpoint/2010/main" val="281587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Prompt construction and length</a:t>
            </a:r>
          </a:p>
        </p:txBody>
      </p:sp>
      <p:sp>
        <p:nvSpPr>
          <p:cNvPr id="3" name="TextBox 2">
            <a:extLst>
              <a:ext uri="{FF2B5EF4-FFF2-40B4-BE49-F238E27FC236}">
                <a16:creationId xmlns:a16="http://schemas.microsoft.com/office/drawing/2014/main" id="{4566CAE3-0C9C-40B2-A113-1514711674AE}"/>
              </a:ext>
            </a:extLst>
          </p:cNvPr>
          <p:cNvSpPr txBox="1"/>
          <p:nvPr/>
        </p:nvSpPr>
        <p:spPr>
          <a:xfrm>
            <a:off x="826879" y="1502286"/>
            <a:ext cx="6547698" cy="3511510"/>
          </a:xfrm>
          <a:prstGeom prst="roundRect">
            <a:avLst>
              <a:gd name="adj" fmla="val 294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strike="sngStrike" dirty="0">
                <a:solidFill>
                  <a:schemeClr val="tx1"/>
                </a:solidFill>
                <a:latin typeface="Roboto" panose="02000000000000000000" pitchFamily="2" charset="0"/>
                <a:ea typeface="Roboto" panose="02000000000000000000" pitchFamily="2" charset="0"/>
              </a:rPr>
              <a:t>Generate </a:t>
            </a:r>
            <a:r>
              <a:rPr lang="en-US" sz="1100" b="1" strike="sngStrike" dirty="0">
                <a:solidFill>
                  <a:schemeClr val="tx1"/>
                </a:solidFill>
                <a:latin typeface="Roboto" panose="02000000000000000000" pitchFamily="2" charset="0"/>
                <a:ea typeface="Roboto" panose="02000000000000000000" pitchFamily="2" charset="0"/>
              </a:rPr>
              <a:t>${amount} </a:t>
            </a:r>
            <a:r>
              <a:rPr lang="en-US" sz="1100" strike="sngStrike" dirty="0">
                <a:solidFill>
                  <a:schemeClr val="tx1"/>
                </a:solidFill>
                <a:latin typeface="Roboto" panose="02000000000000000000" pitchFamily="2" charset="0"/>
                <a:ea typeface="Roboto" panose="02000000000000000000" pitchFamily="2" charset="0"/>
              </a:rPr>
              <a:t>varied </a:t>
            </a:r>
            <a:r>
              <a:rPr lang="en-US" sz="1100" b="1" strike="sngStrike" dirty="0">
                <a:solidFill>
                  <a:schemeClr val="tx1"/>
                </a:solidFill>
                <a:latin typeface="Roboto" panose="02000000000000000000" pitchFamily="2" charset="0"/>
                <a:ea typeface="Roboto" panose="02000000000000000000" pitchFamily="2" charset="0"/>
              </a:rPr>
              <a:t>${Difficulty[difficulty]} </a:t>
            </a:r>
            <a:r>
              <a:rPr lang="en-US" sz="1100" strike="sngStrike" dirty="0">
                <a:solidFill>
                  <a:schemeClr val="tx1"/>
                </a:solidFill>
                <a:latin typeface="Roboto" panose="02000000000000000000" pitchFamily="2" charset="0"/>
                <a:ea typeface="Roboto" panose="02000000000000000000" pitchFamily="2" charset="0"/>
              </a:rPr>
              <a:t>exercises in </a:t>
            </a:r>
            <a:r>
              <a:rPr lang="en-US" sz="1100" b="1" strike="sngStrike" dirty="0">
                <a:solidFill>
                  <a:schemeClr val="tx1"/>
                </a:solidFill>
                <a:latin typeface="Roboto" panose="02000000000000000000" pitchFamily="2" charset="0"/>
                <a:ea typeface="Roboto" panose="02000000000000000000" pitchFamily="2" charset="0"/>
              </a:rPr>
              <a:t>${language}</a:t>
            </a:r>
            <a:r>
              <a:rPr lang="en-US" sz="1100" strike="sngStrike" dirty="0">
                <a:solidFill>
                  <a:schemeClr val="tx1"/>
                </a:solidFill>
                <a:latin typeface="Roboto" panose="02000000000000000000" pitchFamily="2" charset="0"/>
                <a:ea typeface="Roboto" panose="02000000000000000000" pitchFamily="2" charset="0"/>
              </a:rPr>
              <a:t>.</a:t>
            </a:r>
          </a:p>
          <a:p>
            <a:r>
              <a:rPr lang="en-US" sz="1100" strike="sngStrike" dirty="0">
                <a:solidFill>
                  <a:schemeClr val="tx1"/>
                </a:solidFill>
                <a:latin typeface="Roboto" panose="02000000000000000000" pitchFamily="2" charset="0"/>
                <a:ea typeface="Roboto" panose="02000000000000000000" pitchFamily="2" charset="0"/>
              </a:rPr>
              <a:t>Each one will be represented as a JSON object with a numerical key.</a:t>
            </a:r>
          </a:p>
          <a:p>
            <a:r>
              <a:rPr lang="en-US" sz="1100" strike="sngStrike" dirty="0">
                <a:solidFill>
                  <a:schemeClr val="tx1"/>
                </a:solidFill>
                <a:latin typeface="Roboto" panose="02000000000000000000" pitchFamily="2" charset="0"/>
                <a:ea typeface="Roboto" panose="02000000000000000000" pitchFamily="2" charset="0"/>
              </a:rPr>
              <a:t>Generate each exercise to logically match what's written in "instructions" (exclude them from output).</a:t>
            </a:r>
          </a:p>
          <a:p>
            <a:r>
              <a:rPr lang="en-US" sz="1100" strike="sngStrike" dirty="0">
                <a:solidFill>
                  <a:schemeClr val="tx1"/>
                </a:solidFill>
                <a:latin typeface="Roboto" panose="02000000000000000000" pitchFamily="2" charset="0"/>
                <a:ea typeface="Roboto" panose="02000000000000000000" pitchFamily="2" charset="0"/>
              </a:rPr>
              <a:t>Follow each example for the output, don't copy the examples.</a:t>
            </a:r>
          </a:p>
          <a:p>
            <a:r>
              <a:rPr lang="en-US" sz="1100" strike="sngStrike" dirty="0">
                <a:solidFill>
                  <a:schemeClr val="tx1"/>
                </a:solidFill>
                <a:latin typeface="Roboto" panose="02000000000000000000" pitchFamily="2" charset="0"/>
                <a:ea typeface="Roboto" panose="02000000000000000000" pitchFamily="2" charset="0"/>
              </a:rPr>
              <a:t>Each exercise object must contain all keys that are present in its example</a:t>
            </a:r>
          </a:p>
          <a:p>
            <a:r>
              <a:rPr lang="en-US" sz="1100" strike="sngStrike" dirty="0">
                <a:solidFill>
                  <a:schemeClr val="tx1"/>
                </a:solidFill>
                <a:latin typeface="Roboto" panose="02000000000000000000" pitchFamily="2" charset="0"/>
                <a:ea typeface="Roboto" panose="02000000000000000000" pitchFamily="2" charset="0"/>
              </a:rPr>
              <a:t>If exercise types repeat, generate different data for each:</a:t>
            </a:r>
          </a:p>
          <a:p>
            <a:endParaRPr lang="en-US" sz="1100" dirty="0">
              <a:solidFill>
                <a:schemeClr val="tx1"/>
              </a:solidFill>
              <a:latin typeface="Roboto" panose="02000000000000000000" pitchFamily="2" charset="0"/>
              <a:ea typeface="Roboto" panose="02000000000000000000" pitchFamily="2" charset="0"/>
            </a:endParaRPr>
          </a:p>
          <a:p>
            <a:r>
              <a:rPr lang="en-US" sz="1100" dirty="0">
                <a:solidFill>
                  <a:schemeClr val="tx1"/>
                </a:solidFill>
                <a:latin typeface="Roboto" panose="02000000000000000000" pitchFamily="2" charset="0"/>
                <a:ea typeface="Roboto" panose="02000000000000000000" pitchFamily="2" charset="0"/>
              </a:rPr>
              <a:t>instructions: "Fill in the blank"</a:t>
            </a:r>
          </a:p>
          <a:p>
            <a:r>
              <a:rPr lang="en-US" sz="1100" dirty="0">
                <a:solidFill>
                  <a:schemeClr val="tx1"/>
                </a:solidFill>
                <a:latin typeface="Roboto" panose="02000000000000000000" pitchFamily="2" charset="0"/>
                <a:ea typeface="Roboto" panose="02000000000000000000" pitchFamily="2" charset="0"/>
              </a:rPr>
              <a:t>0: {</a:t>
            </a:r>
          </a:p>
          <a:p>
            <a:r>
              <a:rPr lang="en-US" sz="1100" dirty="0">
                <a:solidFill>
                  <a:schemeClr val="tx1"/>
                </a:solidFill>
                <a:latin typeface="Roboto" panose="02000000000000000000" pitchFamily="2" charset="0"/>
                <a:ea typeface="Roboto" panose="02000000000000000000" pitchFamily="2" charset="0"/>
              </a:rPr>
              <a:t>  "question": "The sun rises in the ",</a:t>
            </a:r>
          </a:p>
          <a:p>
            <a:r>
              <a:rPr lang="en-US" sz="1100" dirty="0">
                <a:solidFill>
                  <a:schemeClr val="tx1"/>
                </a:solidFill>
                <a:latin typeface="Roboto" panose="02000000000000000000" pitchFamily="2" charset="0"/>
                <a:ea typeface="Roboto" panose="02000000000000000000" pitchFamily="2" charset="0"/>
              </a:rPr>
              <a:t>  "choices": ["</a:t>
            </a:r>
            <a:r>
              <a:rPr lang="en-US" sz="1100" dirty="0" err="1">
                <a:solidFill>
                  <a:schemeClr val="tx1"/>
                </a:solidFill>
                <a:latin typeface="Roboto" panose="02000000000000000000" pitchFamily="2" charset="0"/>
                <a:ea typeface="Roboto" panose="02000000000000000000" pitchFamily="2" charset="0"/>
              </a:rPr>
              <a:t>East","West","North","South</a:t>
            </a:r>
            <a:r>
              <a:rPr lang="en-US" sz="1100" dirty="0">
                <a:solidFill>
                  <a:schemeClr val="tx1"/>
                </a:solidFill>
                <a:latin typeface="Roboto" panose="02000000000000000000" pitchFamily="2" charset="0"/>
                <a:ea typeface="Roboto" panose="02000000000000000000" pitchFamily="2" charset="0"/>
              </a:rPr>
              <a:t>"],</a:t>
            </a:r>
          </a:p>
          <a:p>
            <a:r>
              <a:rPr lang="en-US" sz="1100" dirty="0">
                <a:solidFill>
                  <a:schemeClr val="tx1"/>
                </a:solidFill>
                <a:latin typeface="Roboto" panose="02000000000000000000" pitchFamily="2" charset="0"/>
                <a:ea typeface="Roboto" panose="02000000000000000000" pitchFamily="2" charset="0"/>
              </a:rPr>
              <a:t>  "answer": "East"</a:t>
            </a:r>
          </a:p>
          <a:p>
            <a:r>
              <a:rPr lang="en-US" sz="1100" dirty="0">
                <a:solidFill>
                  <a:schemeClr val="tx1"/>
                </a:solidFill>
                <a:latin typeface="Roboto" panose="02000000000000000000" pitchFamily="2" charset="0"/>
                <a:ea typeface="Roboto" panose="02000000000000000000" pitchFamily="2" charset="0"/>
              </a:rPr>
              <a:t>}</a:t>
            </a:r>
          </a:p>
          <a:p>
            <a:endParaRPr lang="en-US" sz="1100" dirty="0">
              <a:solidFill>
                <a:schemeClr val="tx1"/>
              </a:solidFill>
              <a:latin typeface="Roboto" panose="02000000000000000000" pitchFamily="2" charset="0"/>
              <a:ea typeface="Roboto" panose="02000000000000000000" pitchFamily="2" charset="0"/>
            </a:endParaRPr>
          </a:p>
          <a:p>
            <a:r>
              <a:rPr lang="en-US" sz="1100" dirty="0">
                <a:solidFill>
                  <a:schemeClr val="tx1"/>
                </a:solidFill>
                <a:latin typeface="Roboto" panose="02000000000000000000" pitchFamily="2" charset="0"/>
                <a:ea typeface="Roboto" panose="02000000000000000000" pitchFamily="2" charset="0"/>
              </a:rPr>
              <a:t>instructions: "Translate the word"</a:t>
            </a:r>
          </a:p>
          <a:p>
            <a:r>
              <a:rPr lang="en-US" sz="1100" dirty="0">
                <a:solidFill>
                  <a:schemeClr val="tx1"/>
                </a:solidFill>
                <a:latin typeface="Roboto" panose="02000000000000000000" pitchFamily="2" charset="0"/>
                <a:ea typeface="Roboto" panose="02000000000000000000" pitchFamily="2" charset="0"/>
              </a:rPr>
              <a:t>1: {</a:t>
            </a:r>
          </a:p>
          <a:p>
            <a:r>
              <a:rPr lang="en-US" sz="1100" dirty="0">
                <a:solidFill>
                  <a:schemeClr val="tx1"/>
                </a:solidFill>
                <a:latin typeface="Roboto" panose="02000000000000000000" pitchFamily="2" charset="0"/>
                <a:ea typeface="Roboto" panose="02000000000000000000" pitchFamily="2" charset="0"/>
              </a:rPr>
              <a:t>"question": "</a:t>
            </a:r>
            <a:r>
              <a:rPr lang="he-IL" sz="1100" dirty="0">
                <a:solidFill>
                  <a:schemeClr val="tx1"/>
                </a:solidFill>
                <a:latin typeface="Roboto" panose="02000000000000000000" pitchFamily="2" charset="0"/>
                <a:ea typeface="Roboto" panose="02000000000000000000" pitchFamily="2" charset="0"/>
              </a:rPr>
              <a:t>תפוח",</a:t>
            </a:r>
          </a:p>
          <a:p>
            <a:r>
              <a:rPr lang="he-IL" sz="1100" dirty="0">
                <a:solidFill>
                  <a:schemeClr val="tx1"/>
                </a:solidFill>
                <a:latin typeface="Roboto" panose="02000000000000000000" pitchFamily="2" charset="0"/>
                <a:ea typeface="Roboto" panose="02000000000000000000" pitchFamily="2" charset="0"/>
              </a:rPr>
              <a:t>"</a:t>
            </a:r>
            <a:r>
              <a:rPr lang="en-US" sz="1100" dirty="0">
                <a:solidFill>
                  <a:schemeClr val="tx1"/>
                </a:solidFill>
                <a:latin typeface="Roboto" panose="02000000000000000000" pitchFamily="2" charset="0"/>
                <a:ea typeface="Roboto" panose="02000000000000000000" pitchFamily="2" charset="0"/>
              </a:rPr>
              <a:t>choices": ["</a:t>
            </a:r>
            <a:r>
              <a:rPr lang="en-US" sz="1100" dirty="0" err="1">
                <a:solidFill>
                  <a:schemeClr val="tx1"/>
                </a:solidFill>
                <a:latin typeface="Roboto" panose="02000000000000000000" pitchFamily="2" charset="0"/>
                <a:ea typeface="Roboto" panose="02000000000000000000" pitchFamily="2" charset="0"/>
              </a:rPr>
              <a:t>Hello","Apple","Tree</a:t>
            </a:r>
            <a:r>
              <a:rPr lang="en-US" sz="1100" dirty="0">
                <a:solidFill>
                  <a:schemeClr val="tx1"/>
                </a:solidFill>
                <a:latin typeface="Roboto" panose="02000000000000000000" pitchFamily="2" charset="0"/>
                <a:ea typeface="Roboto" panose="02000000000000000000" pitchFamily="2" charset="0"/>
              </a:rPr>
              <a:t>"],</a:t>
            </a:r>
          </a:p>
          <a:p>
            <a:r>
              <a:rPr lang="en-US" sz="1100" dirty="0">
                <a:solidFill>
                  <a:schemeClr val="tx1"/>
                </a:solidFill>
                <a:latin typeface="Roboto" panose="02000000000000000000" pitchFamily="2" charset="0"/>
                <a:ea typeface="Roboto" panose="02000000000000000000" pitchFamily="2" charset="0"/>
              </a:rPr>
              <a:t>"answer": "Apple"</a:t>
            </a:r>
          </a:p>
          <a:p>
            <a:r>
              <a:rPr lang="en-US" sz="1100" dirty="0">
                <a:solidFill>
                  <a:schemeClr val="tx1"/>
                </a:solidFill>
                <a:latin typeface="Roboto" panose="02000000000000000000" pitchFamily="2" charset="0"/>
                <a:ea typeface="Roboto" panose="02000000000000000000" pitchFamily="2" charset="0"/>
              </a:rPr>
              <a:t>}</a:t>
            </a:r>
          </a:p>
        </p:txBody>
      </p:sp>
      <p:sp>
        <p:nvSpPr>
          <p:cNvPr id="6" name="TextBox 5">
            <a:extLst>
              <a:ext uri="{FF2B5EF4-FFF2-40B4-BE49-F238E27FC236}">
                <a16:creationId xmlns:a16="http://schemas.microsoft.com/office/drawing/2014/main" id="{DBD36A3A-D53C-498C-84ED-93B9C08B08D9}"/>
              </a:ext>
            </a:extLst>
          </p:cNvPr>
          <p:cNvSpPr txBox="1"/>
          <p:nvPr/>
        </p:nvSpPr>
        <p:spPr>
          <a:xfrm>
            <a:off x="1111866" y="2740039"/>
            <a:ext cx="6008262" cy="1047661"/>
          </a:xfrm>
          <a:prstGeom prst="roundRect">
            <a:avLst>
              <a:gd name="adj" fmla="val 1453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a:solidFill>
                  <a:schemeClr val="tx1"/>
                </a:solidFill>
                <a:latin typeface="Roboto" panose="02000000000000000000" pitchFamily="2" charset="0"/>
                <a:ea typeface="Roboto" panose="02000000000000000000" pitchFamily="2" charset="0"/>
              </a:rPr>
              <a:t>generate an object in </a:t>
            </a:r>
            <a:r>
              <a:rPr lang="en-US" sz="1100" b="1">
                <a:solidFill>
                  <a:schemeClr val="tx1"/>
                </a:solidFill>
                <a:latin typeface="Roboto" panose="02000000000000000000" pitchFamily="2" charset="0"/>
                <a:ea typeface="Roboto" panose="02000000000000000000" pitchFamily="2" charset="0"/>
              </a:rPr>
              <a:t>${language}</a:t>
            </a:r>
            <a:r>
              <a:rPr lang="en-US" sz="1100">
                <a:solidFill>
                  <a:schemeClr val="tx1"/>
                </a:solidFill>
                <a:latin typeface="Roboto" panose="02000000000000000000" pitchFamily="2" charset="0"/>
                <a:ea typeface="Roboto" panose="02000000000000000000" pitchFamily="2" charset="0"/>
              </a:rPr>
              <a:t>, </a:t>
            </a:r>
            <a:r>
              <a:rPr lang="en-US" sz="1100" b="1">
                <a:solidFill>
                  <a:schemeClr val="tx1"/>
                </a:solidFill>
                <a:latin typeface="Roboto" panose="02000000000000000000" pitchFamily="2" charset="0"/>
                <a:ea typeface="Roboto" panose="02000000000000000000" pitchFamily="2" charset="0"/>
              </a:rPr>
              <a:t>${Difficulty[difficulty]} </a:t>
            </a:r>
            <a:r>
              <a:rPr lang="en-US" sz="1100">
                <a:solidFill>
                  <a:schemeClr val="tx1"/>
                </a:solidFill>
                <a:latin typeface="Roboto" panose="02000000000000000000" pitchFamily="2" charset="0"/>
                <a:ea typeface="Roboto" panose="02000000000000000000" pitchFamily="2" charset="0"/>
              </a:rPr>
              <a:t>difficulty. 'answer' is the sentence, 'translation' is its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translationLanguage</a:t>
            </a:r>
            <a:r>
              <a:rPr lang="en-US" sz="1100" b="1">
                <a:solidFill>
                  <a:schemeClr val="tx1"/>
                </a:solidFill>
                <a:latin typeface="Roboto" panose="02000000000000000000" pitchFamily="2" charset="0"/>
                <a:ea typeface="Roboto" panose="02000000000000000000" pitchFamily="2" charset="0"/>
              </a:rPr>
              <a:t>} </a:t>
            </a:r>
            <a:r>
              <a:rPr lang="en-US" sz="1100">
                <a:solidFill>
                  <a:schemeClr val="tx1"/>
                </a:solidFill>
                <a:latin typeface="Roboto" panose="02000000000000000000" pitchFamily="2" charset="0"/>
                <a:ea typeface="Roboto" panose="02000000000000000000" pitchFamily="2" charset="0"/>
              </a:rPr>
              <a:t>translation, 'choices' is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numOfAnswers</a:t>
            </a:r>
            <a:r>
              <a:rPr lang="en-US" sz="1100" b="1">
                <a:solidFill>
                  <a:schemeClr val="tx1"/>
                </a:solidFill>
                <a:latin typeface="Roboto" panose="02000000000000000000" pitchFamily="2" charset="0"/>
                <a:ea typeface="Roboto" panose="02000000000000000000" pitchFamily="2" charset="0"/>
              </a:rPr>
              <a:t>} </a:t>
            </a:r>
            <a:r>
              <a:rPr lang="en-US" sz="1100">
                <a:solidFill>
                  <a:schemeClr val="tx1"/>
                </a:solidFill>
                <a:latin typeface="Roboto" panose="02000000000000000000" pitchFamily="2" charset="0"/>
                <a:ea typeface="Roboto" panose="02000000000000000000" pitchFamily="2" charset="0"/>
              </a:rPr>
              <a:t>random words, not found in "answer". Focus on topic: </a:t>
            </a:r>
            <a:r>
              <a:rPr lang="en-US" sz="1100" b="1">
                <a:solidFill>
                  <a:schemeClr val="tx1"/>
                </a:solidFill>
                <a:latin typeface="Roboto" panose="02000000000000000000" pitchFamily="2" charset="0"/>
                <a:ea typeface="Roboto" panose="02000000000000000000" pitchFamily="2" charset="0"/>
              </a:rPr>
              <a:t>${topic}</a:t>
            </a:r>
            <a:r>
              <a:rPr lang="en-US" sz="1100">
                <a:solidFill>
                  <a:schemeClr val="tx1"/>
                </a:solidFill>
                <a:latin typeface="Roboto" panose="02000000000000000000" pitchFamily="2" charset="0"/>
                <a:ea typeface="Roboto" panose="02000000000000000000" pitchFamily="2" charset="0"/>
              </a:rPr>
              <a:t>. </a:t>
            </a:r>
            <a:br>
              <a:rPr lang="en-US" sz="1100">
                <a:solidFill>
                  <a:schemeClr val="tx1"/>
                </a:solidFill>
                <a:latin typeface="Roboto" panose="02000000000000000000" pitchFamily="2" charset="0"/>
                <a:ea typeface="Roboto" panose="02000000000000000000" pitchFamily="2" charset="0"/>
              </a:rPr>
            </a:br>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{"answer": "", "choices:" [], "translation": ""}</a:t>
            </a:r>
          </a:p>
        </p:txBody>
      </p:sp>
      <p:sp>
        <p:nvSpPr>
          <p:cNvPr id="7" name="TextBox 6">
            <a:extLst>
              <a:ext uri="{FF2B5EF4-FFF2-40B4-BE49-F238E27FC236}">
                <a16:creationId xmlns:a16="http://schemas.microsoft.com/office/drawing/2014/main" id="{E2F08718-B8BA-4880-922F-D30E238CF34E}"/>
              </a:ext>
            </a:extLst>
          </p:cNvPr>
          <p:cNvSpPr txBox="1"/>
          <p:nvPr/>
        </p:nvSpPr>
        <p:spPr>
          <a:xfrm>
            <a:off x="1111866" y="4011897"/>
            <a:ext cx="6008262" cy="836414"/>
          </a:xfrm>
          <a:prstGeom prst="roundRect">
            <a:avLst>
              <a:gd name="adj" fmla="val 1445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a:solidFill>
                  <a:schemeClr val="tx1"/>
                </a:solidFill>
                <a:latin typeface="Roboto" panose="02000000000000000000" pitchFamily="2" charset="0"/>
                <a:ea typeface="Roboto" panose="02000000000000000000" pitchFamily="2" charset="0"/>
              </a:rPr>
              <a:t>generate word array, difficulty: </a:t>
            </a:r>
            <a:r>
              <a:rPr lang="en-US" sz="1100" b="1">
                <a:solidFill>
                  <a:schemeClr val="tx1"/>
                </a:solidFill>
                <a:latin typeface="Roboto" panose="02000000000000000000" pitchFamily="2" charset="0"/>
                <a:ea typeface="Roboto" panose="02000000000000000000" pitchFamily="2" charset="0"/>
              </a:rPr>
              <a:t>${Difficulty[difficulty]}</a:t>
            </a:r>
            <a:r>
              <a:rPr lang="en-US" sz="1100">
                <a:solidFill>
                  <a:schemeClr val="tx1"/>
                </a:solidFill>
                <a:latin typeface="Roboto" panose="02000000000000000000" pitchFamily="2" charset="0"/>
                <a:ea typeface="Roboto" panose="02000000000000000000" pitchFamily="2" charset="0"/>
              </a:rPr>
              <a:t>, language: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wordLanguage</a:t>
            </a:r>
            <a:r>
              <a:rPr lang="en-US" sz="1100" b="1">
                <a:solidFill>
                  <a:schemeClr val="tx1"/>
                </a:solidFill>
                <a:latin typeface="Roboto" panose="02000000000000000000" pitchFamily="2" charset="0"/>
                <a:ea typeface="Roboto" panose="02000000000000000000" pitchFamily="2" charset="0"/>
              </a:rPr>
              <a:t>}</a:t>
            </a:r>
            <a:r>
              <a:rPr lang="en-US" sz="1100">
                <a:solidFill>
                  <a:schemeClr val="tx1"/>
                </a:solidFill>
                <a:latin typeface="Roboto" panose="02000000000000000000" pitchFamily="2" charset="0"/>
                <a:ea typeface="Roboto" panose="02000000000000000000" pitchFamily="2" charset="0"/>
              </a:rPr>
              <a:t>. number of words: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numOfAnswers</a:t>
            </a:r>
            <a:r>
              <a:rPr lang="en-US" sz="1100" b="1">
                <a:solidFill>
                  <a:schemeClr val="tx1"/>
                </a:solidFill>
                <a:latin typeface="Roboto" panose="02000000000000000000" pitchFamily="2" charset="0"/>
                <a:ea typeface="Roboto" panose="02000000000000000000" pitchFamily="2" charset="0"/>
              </a:rPr>
              <a:t>}</a:t>
            </a:r>
            <a:r>
              <a:rPr lang="en-US" sz="1100">
                <a:solidFill>
                  <a:schemeClr val="tx1"/>
                </a:solidFill>
                <a:latin typeface="Roboto" panose="02000000000000000000" pitchFamily="2" charset="0"/>
                <a:ea typeface="Roboto" panose="02000000000000000000" pitchFamily="2" charset="0"/>
              </a:rPr>
              <a:t>. Focus on topic: </a:t>
            </a:r>
            <a:r>
              <a:rPr lang="en-US" sz="1100" b="1">
                <a:solidFill>
                  <a:schemeClr val="tx1"/>
                </a:solidFill>
                <a:latin typeface="Roboto" panose="02000000000000000000" pitchFamily="2" charset="0"/>
                <a:ea typeface="Roboto" panose="02000000000000000000" pitchFamily="2" charset="0"/>
              </a:rPr>
              <a:t>${topic}</a:t>
            </a:r>
            <a:r>
              <a:rPr lang="en-US" sz="1100">
                <a:solidFill>
                  <a:schemeClr val="tx1"/>
                </a:solidFill>
                <a:latin typeface="Roboto" panose="02000000000000000000" pitchFamily="2" charset="0"/>
                <a:ea typeface="Roboto" panose="02000000000000000000" pitchFamily="2" charset="0"/>
              </a:rPr>
              <a:t>. </a:t>
            </a:r>
            <a:br>
              <a:rPr lang="en-US" sz="1100">
                <a:solidFill>
                  <a:schemeClr val="tx1"/>
                </a:solidFill>
                <a:latin typeface="Roboto" panose="02000000000000000000" pitchFamily="2" charset="0"/>
                <a:ea typeface="Roboto" panose="02000000000000000000" pitchFamily="2" charset="0"/>
              </a:rPr>
            </a:br>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{"choices": [</a:t>
            </a:r>
            <a:r>
              <a:rPr lang="en-US" sz="1100" err="1">
                <a:solidFill>
                  <a:schemeClr val="tx1"/>
                </a:solidFill>
                <a:latin typeface="Roboto" panose="02000000000000000000" pitchFamily="2" charset="0"/>
                <a:ea typeface="Roboto" panose="02000000000000000000" pitchFamily="2" charset="0"/>
              </a:rPr>
              <a:t>array_of_words</a:t>
            </a:r>
            <a:r>
              <a:rPr lang="en-US" sz="1100">
                <a:solidFill>
                  <a:schemeClr val="tx1"/>
                </a:solidFill>
                <a:latin typeface="Roboto" panose="02000000000000000000" pitchFamily="2" charset="0"/>
                <a:ea typeface="Roboto" panose="02000000000000000000" pitchFamily="2" charset="0"/>
              </a:rPr>
              <a:t>] "translations": [</a:t>
            </a:r>
            <a:r>
              <a:rPr lang="en-US" sz="1100" err="1">
                <a:solidFill>
                  <a:schemeClr val="tx1"/>
                </a:solidFill>
                <a:latin typeface="Roboto" panose="02000000000000000000" pitchFamily="2" charset="0"/>
                <a:ea typeface="Roboto" panose="02000000000000000000" pitchFamily="2" charset="0"/>
              </a:rPr>
              <a:t>array_of</a:t>
            </a:r>
            <a:r>
              <a:rPr lang="en-US" sz="1100">
                <a:solidFill>
                  <a:schemeClr val="tx1"/>
                </a:solidFill>
                <a:latin typeface="Roboto" panose="02000000000000000000" pitchFamily="2" charset="0"/>
                <a:ea typeface="Roboto" panose="02000000000000000000" pitchFamily="2" charset="0"/>
              </a:rPr>
              <a:t>_${</a:t>
            </a:r>
            <a:r>
              <a:rPr lang="en-US" sz="1100" err="1">
                <a:solidFill>
                  <a:schemeClr val="tx1"/>
                </a:solidFill>
                <a:latin typeface="Roboto" panose="02000000000000000000" pitchFamily="2" charset="0"/>
                <a:ea typeface="Roboto" panose="02000000000000000000" pitchFamily="2" charset="0"/>
              </a:rPr>
              <a:t>translationLanguage</a:t>
            </a:r>
            <a:r>
              <a:rPr lang="en-US" sz="1100">
                <a:solidFill>
                  <a:schemeClr val="tx1"/>
                </a:solidFill>
                <a:latin typeface="Roboto" panose="02000000000000000000" pitchFamily="2" charset="0"/>
                <a:ea typeface="Roboto" panose="02000000000000000000" pitchFamily="2" charset="0"/>
              </a:rPr>
              <a:t>}_translations] }</a:t>
            </a:r>
          </a:p>
        </p:txBody>
      </p:sp>
      <p:sp>
        <p:nvSpPr>
          <p:cNvPr id="8" name="TextBox 7">
            <a:extLst>
              <a:ext uri="{FF2B5EF4-FFF2-40B4-BE49-F238E27FC236}">
                <a16:creationId xmlns:a16="http://schemas.microsoft.com/office/drawing/2014/main" id="{1F90409F-0EE1-48D2-97CD-944FFF9089E5}"/>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31</a:t>
            </a:r>
          </a:p>
        </p:txBody>
      </p:sp>
    </p:spTree>
    <p:extLst>
      <p:ext uri="{BB962C8B-B14F-4D97-AF65-F5344CB8AC3E}">
        <p14:creationId xmlns:p14="http://schemas.microsoft.com/office/powerpoint/2010/main" val="3320857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Prompt construction and length</a:t>
            </a:r>
          </a:p>
        </p:txBody>
      </p:sp>
      <p:sp>
        <p:nvSpPr>
          <p:cNvPr id="3" name="TextBox 2">
            <a:extLst>
              <a:ext uri="{FF2B5EF4-FFF2-40B4-BE49-F238E27FC236}">
                <a16:creationId xmlns:a16="http://schemas.microsoft.com/office/drawing/2014/main" id="{4566CAE3-0C9C-40B2-A113-1514711674AE}"/>
              </a:ext>
            </a:extLst>
          </p:cNvPr>
          <p:cNvSpPr txBox="1"/>
          <p:nvPr/>
        </p:nvSpPr>
        <p:spPr>
          <a:xfrm>
            <a:off x="239173" y="1870281"/>
            <a:ext cx="4291445" cy="3029843"/>
          </a:xfrm>
          <a:prstGeom prst="roundRect">
            <a:avLst>
              <a:gd name="adj" fmla="val 294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900" dirty="0">
                <a:solidFill>
                  <a:schemeClr val="tx1"/>
                </a:solidFill>
                <a:latin typeface="Roboto" panose="02000000000000000000" pitchFamily="2" charset="0"/>
                <a:ea typeface="Roboto" panose="02000000000000000000" pitchFamily="2" charset="0"/>
              </a:rPr>
              <a:t>Generate </a:t>
            </a:r>
            <a:r>
              <a:rPr lang="en-US" sz="900" b="1" dirty="0">
                <a:solidFill>
                  <a:schemeClr val="tx1"/>
                </a:solidFill>
                <a:latin typeface="Roboto" panose="02000000000000000000" pitchFamily="2" charset="0"/>
                <a:ea typeface="Roboto" panose="02000000000000000000" pitchFamily="2" charset="0"/>
              </a:rPr>
              <a:t>${amount} </a:t>
            </a:r>
            <a:r>
              <a:rPr lang="en-US" sz="900" dirty="0">
                <a:solidFill>
                  <a:schemeClr val="tx1"/>
                </a:solidFill>
                <a:latin typeface="Roboto" panose="02000000000000000000" pitchFamily="2" charset="0"/>
                <a:ea typeface="Roboto" panose="02000000000000000000" pitchFamily="2" charset="0"/>
              </a:rPr>
              <a:t>varied </a:t>
            </a:r>
            <a:r>
              <a:rPr lang="en-US" sz="900" b="1" dirty="0">
                <a:solidFill>
                  <a:schemeClr val="tx1"/>
                </a:solidFill>
                <a:latin typeface="Roboto" panose="02000000000000000000" pitchFamily="2" charset="0"/>
                <a:ea typeface="Roboto" panose="02000000000000000000" pitchFamily="2" charset="0"/>
              </a:rPr>
              <a:t>${Difficulty[difficulty]} </a:t>
            </a:r>
            <a:r>
              <a:rPr lang="en-US" sz="900" dirty="0">
                <a:solidFill>
                  <a:schemeClr val="tx1"/>
                </a:solidFill>
                <a:latin typeface="Roboto" panose="02000000000000000000" pitchFamily="2" charset="0"/>
                <a:ea typeface="Roboto" panose="02000000000000000000" pitchFamily="2" charset="0"/>
              </a:rPr>
              <a:t>exercises in </a:t>
            </a:r>
            <a:r>
              <a:rPr lang="en-US" sz="900" b="1" dirty="0">
                <a:solidFill>
                  <a:schemeClr val="tx1"/>
                </a:solidFill>
                <a:latin typeface="Roboto" panose="02000000000000000000" pitchFamily="2" charset="0"/>
                <a:ea typeface="Roboto" panose="02000000000000000000" pitchFamily="2" charset="0"/>
              </a:rPr>
              <a:t>${language}</a:t>
            </a:r>
            <a:r>
              <a:rPr lang="en-US" sz="900" dirty="0">
                <a:solidFill>
                  <a:schemeClr val="tx1"/>
                </a:solidFill>
                <a:latin typeface="Roboto" panose="02000000000000000000" pitchFamily="2" charset="0"/>
                <a:ea typeface="Roboto" panose="02000000000000000000" pitchFamily="2" charset="0"/>
              </a:rPr>
              <a:t>.</a:t>
            </a:r>
          </a:p>
          <a:p>
            <a:r>
              <a:rPr lang="en-US" sz="900" dirty="0">
                <a:solidFill>
                  <a:schemeClr val="tx1"/>
                </a:solidFill>
                <a:latin typeface="Roboto" panose="02000000000000000000" pitchFamily="2" charset="0"/>
                <a:ea typeface="Roboto" panose="02000000000000000000" pitchFamily="2" charset="0"/>
              </a:rPr>
              <a:t>Each one will be represented as a JSON object with a numerical key.</a:t>
            </a:r>
          </a:p>
          <a:p>
            <a:r>
              <a:rPr lang="en-US" sz="900" dirty="0">
                <a:solidFill>
                  <a:schemeClr val="tx1"/>
                </a:solidFill>
                <a:latin typeface="Roboto" panose="02000000000000000000" pitchFamily="2" charset="0"/>
                <a:ea typeface="Roboto" panose="02000000000000000000" pitchFamily="2" charset="0"/>
              </a:rPr>
              <a:t>Generate each exercise to logically match what's written in "instructions" (exclude them from output).</a:t>
            </a:r>
          </a:p>
          <a:p>
            <a:r>
              <a:rPr lang="en-US" sz="900" dirty="0">
                <a:solidFill>
                  <a:schemeClr val="tx1"/>
                </a:solidFill>
                <a:latin typeface="Roboto" panose="02000000000000000000" pitchFamily="2" charset="0"/>
                <a:ea typeface="Roboto" panose="02000000000000000000" pitchFamily="2" charset="0"/>
              </a:rPr>
              <a:t>Follow each example for the output, don't copy the examples.</a:t>
            </a:r>
          </a:p>
          <a:p>
            <a:r>
              <a:rPr lang="en-US" sz="900" dirty="0">
                <a:solidFill>
                  <a:schemeClr val="tx1"/>
                </a:solidFill>
                <a:latin typeface="Roboto" panose="02000000000000000000" pitchFamily="2" charset="0"/>
                <a:ea typeface="Roboto" panose="02000000000000000000" pitchFamily="2" charset="0"/>
              </a:rPr>
              <a:t>Each exercise object must contain all keys that are present in its example</a:t>
            </a:r>
          </a:p>
          <a:p>
            <a:r>
              <a:rPr lang="en-US" sz="900" dirty="0">
                <a:solidFill>
                  <a:schemeClr val="tx1"/>
                </a:solidFill>
                <a:latin typeface="Roboto" panose="02000000000000000000" pitchFamily="2" charset="0"/>
                <a:ea typeface="Roboto" panose="02000000000000000000" pitchFamily="2" charset="0"/>
              </a:rPr>
              <a:t>If exercise types repeat, generate different data for each:</a:t>
            </a:r>
          </a:p>
          <a:p>
            <a:endParaRPr lang="en-US" sz="900" dirty="0">
              <a:solidFill>
                <a:schemeClr val="tx1"/>
              </a:solidFill>
              <a:latin typeface="Roboto" panose="02000000000000000000" pitchFamily="2" charset="0"/>
              <a:ea typeface="Roboto" panose="02000000000000000000" pitchFamily="2" charset="0"/>
            </a:endParaRPr>
          </a:p>
          <a:p>
            <a:r>
              <a:rPr lang="en-US" sz="900" dirty="0">
                <a:solidFill>
                  <a:schemeClr val="tx1"/>
                </a:solidFill>
                <a:latin typeface="Roboto" panose="02000000000000000000" pitchFamily="2" charset="0"/>
                <a:ea typeface="Roboto" panose="02000000000000000000" pitchFamily="2" charset="0"/>
              </a:rPr>
              <a:t>instructions: "Fill in the blank"</a:t>
            </a:r>
          </a:p>
          <a:p>
            <a:r>
              <a:rPr lang="en-US" sz="900" dirty="0">
                <a:solidFill>
                  <a:schemeClr val="tx1"/>
                </a:solidFill>
                <a:latin typeface="Roboto" panose="02000000000000000000" pitchFamily="2" charset="0"/>
                <a:ea typeface="Roboto" panose="02000000000000000000" pitchFamily="2" charset="0"/>
              </a:rPr>
              <a:t>0: {</a:t>
            </a:r>
          </a:p>
          <a:p>
            <a:r>
              <a:rPr lang="en-US" sz="900" dirty="0">
                <a:solidFill>
                  <a:schemeClr val="tx1"/>
                </a:solidFill>
                <a:latin typeface="Roboto" panose="02000000000000000000" pitchFamily="2" charset="0"/>
                <a:ea typeface="Roboto" panose="02000000000000000000" pitchFamily="2" charset="0"/>
              </a:rPr>
              <a:t>  "question": "The sun rises in the ",</a:t>
            </a:r>
          </a:p>
          <a:p>
            <a:r>
              <a:rPr lang="en-US" sz="900" dirty="0">
                <a:solidFill>
                  <a:schemeClr val="tx1"/>
                </a:solidFill>
                <a:latin typeface="Roboto" panose="02000000000000000000" pitchFamily="2" charset="0"/>
                <a:ea typeface="Roboto" panose="02000000000000000000" pitchFamily="2" charset="0"/>
              </a:rPr>
              <a:t>  "choices": ["</a:t>
            </a:r>
            <a:r>
              <a:rPr lang="en-US" sz="900" dirty="0" err="1">
                <a:solidFill>
                  <a:schemeClr val="tx1"/>
                </a:solidFill>
                <a:latin typeface="Roboto" panose="02000000000000000000" pitchFamily="2" charset="0"/>
                <a:ea typeface="Roboto" panose="02000000000000000000" pitchFamily="2" charset="0"/>
              </a:rPr>
              <a:t>East","West","North","South</a:t>
            </a:r>
            <a:r>
              <a:rPr lang="en-US" sz="900" dirty="0">
                <a:solidFill>
                  <a:schemeClr val="tx1"/>
                </a:solidFill>
                <a:latin typeface="Roboto" panose="02000000000000000000" pitchFamily="2" charset="0"/>
                <a:ea typeface="Roboto" panose="02000000000000000000" pitchFamily="2" charset="0"/>
              </a:rPr>
              <a:t>"],</a:t>
            </a:r>
          </a:p>
          <a:p>
            <a:r>
              <a:rPr lang="en-US" sz="900" dirty="0">
                <a:solidFill>
                  <a:schemeClr val="tx1"/>
                </a:solidFill>
                <a:latin typeface="Roboto" panose="02000000000000000000" pitchFamily="2" charset="0"/>
                <a:ea typeface="Roboto" panose="02000000000000000000" pitchFamily="2" charset="0"/>
              </a:rPr>
              <a:t>  "answer": "East"</a:t>
            </a:r>
          </a:p>
          <a:p>
            <a:r>
              <a:rPr lang="en-US" sz="900" dirty="0">
                <a:solidFill>
                  <a:schemeClr val="tx1"/>
                </a:solidFill>
                <a:latin typeface="Roboto" panose="02000000000000000000" pitchFamily="2" charset="0"/>
                <a:ea typeface="Roboto" panose="02000000000000000000" pitchFamily="2" charset="0"/>
              </a:rPr>
              <a:t>}</a:t>
            </a:r>
          </a:p>
          <a:p>
            <a:endParaRPr lang="en-US" sz="900" dirty="0">
              <a:solidFill>
                <a:schemeClr val="tx1"/>
              </a:solidFill>
              <a:latin typeface="Roboto" panose="02000000000000000000" pitchFamily="2" charset="0"/>
              <a:ea typeface="Roboto" panose="02000000000000000000" pitchFamily="2" charset="0"/>
            </a:endParaRPr>
          </a:p>
          <a:p>
            <a:r>
              <a:rPr lang="en-US" sz="900" dirty="0">
                <a:solidFill>
                  <a:schemeClr val="tx1"/>
                </a:solidFill>
                <a:latin typeface="Roboto" panose="02000000000000000000" pitchFamily="2" charset="0"/>
                <a:ea typeface="Roboto" panose="02000000000000000000" pitchFamily="2" charset="0"/>
              </a:rPr>
              <a:t>instructions: "Translate the word"</a:t>
            </a:r>
          </a:p>
          <a:p>
            <a:r>
              <a:rPr lang="en-US" sz="900" dirty="0">
                <a:solidFill>
                  <a:schemeClr val="tx1"/>
                </a:solidFill>
                <a:latin typeface="Roboto" panose="02000000000000000000" pitchFamily="2" charset="0"/>
                <a:ea typeface="Roboto" panose="02000000000000000000" pitchFamily="2" charset="0"/>
              </a:rPr>
              <a:t>1: {</a:t>
            </a:r>
          </a:p>
          <a:p>
            <a:r>
              <a:rPr lang="en-US" sz="900" dirty="0">
                <a:solidFill>
                  <a:schemeClr val="tx1"/>
                </a:solidFill>
                <a:latin typeface="Roboto" panose="02000000000000000000" pitchFamily="2" charset="0"/>
                <a:ea typeface="Roboto" panose="02000000000000000000" pitchFamily="2" charset="0"/>
              </a:rPr>
              <a:t>"question": "</a:t>
            </a:r>
            <a:r>
              <a:rPr lang="he-IL" sz="900" dirty="0">
                <a:solidFill>
                  <a:schemeClr val="tx1"/>
                </a:solidFill>
                <a:latin typeface="Roboto" panose="02000000000000000000" pitchFamily="2" charset="0"/>
                <a:ea typeface="Roboto" panose="02000000000000000000" pitchFamily="2" charset="0"/>
              </a:rPr>
              <a:t>תפוח",</a:t>
            </a:r>
          </a:p>
          <a:p>
            <a:r>
              <a:rPr lang="he-IL" sz="900" dirty="0">
                <a:solidFill>
                  <a:schemeClr val="tx1"/>
                </a:solidFill>
                <a:latin typeface="Roboto" panose="02000000000000000000" pitchFamily="2" charset="0"/>
                <a:ea typeface="Roboto" panose="02000000000000000000" pitchFamily="2" charset="0"/>
              </a:rPr>
              <a:t>"</a:t>
            </a:r>
            <a:r>
              <a:rPr lang="en-US" sz="900" dirty="0">
                <a:solidFill>
                  <a:schemeClr val="tx1"/>
                </a:solidFill>
                <a:latin typeface="Roboto" panose="02000000000000000000" pitchFamily="2" charset="0"/>
                <a:ea typeface="Roboto" panose="02000000000000000000" pitchFamily="2" charset="0"/>
              </a:rPr>
              <a:t>choices": ["</a:t>
            </a:r>
            <a:r>
              <a:rPr lang="en-US" sz="900" dirty="0" err="1">
                <a:solidFill>
                  <a:schemeClr val="tx1"/>
                </a:solidFill>
                <a:latin typeface="Roboto" panose="02000000000000000000" pitchFamily="2" charset="0"/>
                <a:ea typeface="Roboto" panose="02000000000000000000" pitchFamily="2" charset="0"/>
              </a:rPr>
              <a:t>Hello","Apple","Tree</a:t>
            </a:r>
            <a:r>
              <a:rPr lang="en-US" sz="900" dirty="0">
                <a:solidFill>
                  <a:schemeClr val="tx1"/>
                </a:solidFill>
                <a:latin typeface="Roboto" panose="02000000000000000000" pitchFamily="2" charset="0"/>
                <a:ea typeface="Roboto" panose="02000000000000000000" pitchFamily="2" charset="0"/>
              </a:rPr>
              <a:t>"],</a:t>
            </a:r>
          </a:p>
          <a:p>
            <a:r>
              <a:rPr lang="en-US" sz="900" dirty="0">
                <a:solidFill>
                  <a:schemeClr val="tx1"/>
                </a:solidFill>
                <a:latin typeface="Roboto" panose="02000000000000000000" pitchFamily="2" charset="0"/>
                <a:ea typeface="Roboto" panose="02000000000000000000" pitchFamily="2" charset="0"/>
              </a:rPr>
              <a:t>"answer": "Apple"</a:t>
            </a:r>
          </a:p>
          <a:p>
            <a:r>
              <a:rPr lang="en-US" sz="900" dirty="0">
                <a:solidFill>
                  <a:schemeClr val="tx1"/>
                </a:solidFill>
                <a:latin typeface="Roboto" panose="02000000000000000000" pitchFamily="2" charset="0"/>
                <a:ea typeface="Roboto" panose="02000000000000000000" pitchFamily="2" charset="0"/>
              </a:rPr>
              <a:t>}</a:t>
            </a:r>
          </a:p>
        </p:txBody>
      </p:sp>
      <p:sp>
        <p:nvSpPr>
          <p:cNvPr id="6" name="TextBox 5">
            <a:extLst>
              <a:ext uri="{FF2B5EF4-FFF2-40B4-BE49-F238E27FC236}">
                <a16:creationId xmlns:a16="http://schemas.microsoft.com/office/drawing/2014/main" id="{DBD36A3A-D53C-498C-84ED-93B9C08B08D9}"/>
              </a:ext>
            </a:extLst>
          </p:cNvPr>
          <p:cNvSpPr txBox="1"/>
          <p:nvPr/>
        </p:nvSpPr>
        <p:spPr>
          <a:xfrm>
            <a:off x="5834314" y="1870727"/>
            <a:ext cx="3070512" cy="1374636"/>
          </a:xfrm>
          <a:prstGeom prst="roundRect">
            <a:avLst>
              <a:gd name="adj" fmla="val 6588"/>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a:solidFill>
                  <a:schemeClr val="tx1"/>
                </a:solidFill>
                <a:latin typeface="Roboto" panose="02000000000000000000" pitchFamily="2" charset="0"/>
                <a:ea typeface="Roboto" panose="02000000000000000000" pitchFamily="2" charset="0"/>
              </a:rPr>
              <a:t>generate an object in </a:t>
            </a:r>
            <a:r>
              <a:rPr lang="en-US" sz="1000" b="1">
                <a:solidFill>
                  <a:schemeClr val="tx1"/>
                </a:solidFill>
                <a:latin typeface="Roboto" panose="02000000000000000000" pitchFamily="2" charset="0"/>
                <a:ea typeface="Roboto" panose="02000000000000000000" pitchFamily="2" charset="0"/>
              </a:rPr>
              <a:t>${language}</a:t>
            </a:r>
            <a:r>
              <a:rPr lang="en-US" sz="1000">
                <a:solidFill>
                  <a:schemeClr val="tx1"/>
                </a:solidFill>
                <a:latin typeface="Roboto" panose="02000000000000000000" pitchFamily="2" charset="0"/>
                <a:ea typeface="Roboto" panose="02000000000000000000" pitchFamily="2" charset="0"/>
              </a:rPr>
              <a:t>, </a:t>
            </a:r>
            <a:r>
              <a:rPr lang="en-US" sz="1000" b="1">
                <a:solidFill>
                  <a:schemeClr val="tx1"/>
                </a:solidFill>
                <a:latin typeface="Roboto" panose="02000000000000000000" pitchFamily="2" charset="0"/>
                <a:ea typeface="Roboto" panose="02000000000000000000" pitchFamily="2" charset="0"/>
              </a:rPr>
              <a:t>${Difficulty[difficulty]} </a:t>
            </a:r>
            <a:r>
              <a:rPr lang="en-US" sz="1000">
                <a:solidFill>
                  <a:schemeClr val="tx1"/>
                </a:solidFill>
                <a:latin typeface="Roboto" panose="02000000000000000000" pitchFamily="2" charset="0"/>
                <a:ea typeface="Roboto" panose="02000000000000000000" pitchFamily="2" charset="0"/>
              </a:rPr>
              <a:t>difficulty. 'answer' is the sentence, 'translation' is its </a:t>
            </a:r>
            <a:r>
              <a:rPr lang="en-US" sz="1000" b="1">
                <a:solidFill>
                  <a:schemeClr val="tx1"/>
                </a:solidFill>
                <a:latin typeface="Roboto" panose="02000000000000000000" pitchFamily="2" charset="0"/>
                <a:ea typeface="Roboto" panose="02000000000000000000" pitchFamily="2" charset="0"/>
              </a:rPr>
              <a:t>${</a:t>
            </a:r>
            <a:r>
              <a:rPr lang="en-US" sz="1000" b="1" err="1">
                <a:solidFill>
                  <a:schemeClr val="tx1"/>
                </a:solidFill>
                <a:latin typeface="Roboto" panose="02000000000000000000" pitchFamily="2" charset="0"/>
                <a:ea typeface="Roboto" panose="02000000000000000000" pitchFamily="2" charset="0"/>
              </a:rPr>
              <a:t>translationLanguage</a:t>
            </a:r>
            <a:r>
              <a:rPr lang="en-US" sz="1000" b="1">
                <a:solidFill>
                  <a:schemeClr val="tx1"/>
                </a:solidFill>
                <a:latin typeface="Roboto" panose="02000000000000000000" pitchFamily="2" charset="0"/>
                <a:ea typeface="Roboto" panose="02000000000000000000" pitchFamily="2" charset="0"/>
              </a:rPr>
              <a:t>} </a:t>
            </a:r>
            <a:r>
              <a:rPr lang="en-US" sz="1000">
                <a:solidFill>
                  <a:schemeClr val="tx1"/>
                </a:solidFill>
                <a:latin typeface="Roboto" panose="02000000000000000000" pitchFamily="2" charset="0"/>
                <a:ea typeface="Roboto" panose="02000000000000000000" pitchFamily="2" charset="0"/>
              </a:rPr>
              <a:t>translation, 'choices' is </a:t>
            </a:r>
            <a:r>
              <a:rPr lang="en-US" sz="1000" b="1">
                <a:solidFill>
                  <a:schemeClr val="tx1"/>
                </a:solidFill>
                <a:latin typeface="Roboto" panose="02000000000000000000" pitchFamily="2" charset="0"/>
                <a:ea typeface="Roboto" panose="02000000000000000000" pitchFamily="2" charset="0"/>
              </a:rPr>
              <a:t>${</a:t>
            </a:r>
            <a:r>
              <a:rPr lang="en-US" sz="1000" b="1" err="1">
                <a:solidFill>
                  <a:schemeClr val="tx1"/>
                </a:solidFill>
                <a:latin typeface="Roboto" panose="02000000000000000000" pitchFamily="2" charset="0"/>
                <a:ea typeface="Roboto" panose="02000000000000000000" pitchFamily="2" charset="0"/>
              </a:rPr>
              <a:t>numOfAnswers</a:t>
            </a:r>
            <a:r>
              <a:rPr lang="en-US" sz="1000" b="1">
                <a:solidFill>
                  <a:schemeClr val="tx1"/>
                </a:solidFill>
                <a:latin typeface="Roboto" panose="02000000000000000000" pitchFamily="2" charset="0"/>
                <a:ea typeface="Roboto" panose="02000000000000000000" pitchFamily="2" charset="0"/>
              </a:rPr>
              <a:t>} </a:t>
            </a:r>
            <a:r>
              <a:rPr lang="en-US" sz="1000">
                <a:solidFill>
                  <a:schemeClr val="tx1"/>
                </a:solidFill>
                <a:latin typeface="Roboto" panose="02000000000000000000" pitchFamily="2" charset="0"/>
                <a:ea typeface="Roboto" panose="02000000000000000000" pitchFamily="2" charset="0"/>
              </a:rPr>
              <a:t>random words, not found in "answer". Focus on topic: </a:t>
            </a:r>
            <a:r>
              <a:rPr lang="en-US" sz="1000" b="1">
                <a:solidFill>
                  <a:schemeClr val="tx1"/>
                </a:solidFill>
                <a:latin typeface="Roboto" panose="02000000000000000000" pitchFamily="2" charset="0"/>
                <a:ea typeface="Roboto" panose="02000000000000000000" pitchFamily="2" charset="0"/>
              </a:rPr>
              <a:t>${topic}</a:t>
            </a:r>
            <a:r>
              <a:rPr lang="en-US" sz="1000">
                <a:solidFill>
                  <a:schemeClr val="tx1"/>
                </a:solidFill>
                <a:latin typeface="Roboto" panose="02000000000000000000" pitchFamily="2" charset="0"/>
                <a:ea typeface="Roboto" panose="02000000000000000000" pitchFamily="2" charset="0"/>
              </a:rPr>
              <a:t>. </a:t>
            </a:r>
            <a:br>
              <a:rPr lang="en-US" sz="1000">
                <a:solidFill>
                  <a:schemeClr val="tx1"/>
                </a:solidFill>
                <a:latin typeface="Roboto" panose="02000000000000000000" pitchFamily="2" charset="0"/>
                <a:ea typeface="Roboto" panose="02000000000000000000" pitchFamily="2" charset="0"/>
              </a:rPr>
            </a:br>
            <a:endParaRPr lang="en-US" sz="1000">
              <a:solidFill>
                <a:schemeClr val="tx1"/>
              </a:solidFill>
              <a:latin typeface="Roboto" panose="02000000000000000000" pitchFamily="2" charset="0"/>
              <a:ea typeface="Roboto" panose="02000000000000000000" pitchFamily="2" charset="0"/>
            </a:endParaRPr>
          </a:p>
          <a:p>
            <a:r>
              <a:rPr lang="en-US" sz="1000">
                <a:solidFill>
                  <a:schemeClr val="tx1"/>
                </a:solidFill>
                <a:latin typeface="Roboto" panose="02000000000000000000" pitchFamily="2" charset="0"/>
                <a:ea typeface="Roboto" panose="02000000000000000000" pitchFamily="2" charset="0"/>
              </a:rPr>
              <a:t>{"answer": "", "choices:" [], "translation": ""}</a:t>
            </a:r>
          </a:p>
        </p:txBody>
      </p:sp>
      <p:sp>
        <p:nvSpPr>
          <p:cNvPr id="7" name="TextBox 6">
            <a:extLst>
              <a:ext uri="{FF2B5EF4-FFF2-40B4-BE49-F238E27FC236}">
                <a16:creationId xmlns:a16="http://schemas.microsoft.com/office/drawing/2014/main" id="{E2F08718-B8BA-4880-922F-D30E238CF34E}"/>
              </a:ext>
            </a:extLst>
          </p:cNvPr>
          <p:cNvSpPr txBox="1"/>
          <p:nvPr/>
        </p:nvSpPr>
        <p:spPr>
          <a:xfrm>
            <a:off x="5830754" y="3696640"/>
            <a:ext cx="3070511" cy="1203484"/>
          </a:xfrm>
          <a:prstGeom prst="roundRect">
            <a:avLst>
              <a:gd name="adj" fmla="val 6280"/>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a:solidFill>
                  <a:schemeClr val="tx1"/>
                </a:solidFill>
                <a:latin typeface="Roboto" panose="02000000000000000000" pitchFamily="2" charset="0"/>
                <a:ea typeface="Roboto" panose="02000000000000000000" pitchFamily="2" charset="0"/>
              </a:rPr>
              <a:t>generate word array, difficulty: </a:t>
            </a:r>
            <a:r>
              <a:rPr lang="en-US" sz="1000" b="1">
                <a:solidFill>
                  <a:schemeClr val="tx1"/>
                </a:solidFill>
                <a:latin typeface="Roboto" panose="02000000000000000000" pitchFamily="2" charset="0"/>
                <a:ea typeface="Roboto" panose="02000000000000000000" pitchFamily="2" charset="0"/>
              </a:rPr>
              <a:t>${Difficulty[difficulty]}</a:t>
            </a:r>
            <a:r>
              <a:rPr lang="en-US" sz="1000">
                <a:solidFill>
                  <a:schemeClr val="tx1"/>
                </a:solidFill>
                <a:latin typeface="Roboto" panose="02000000000000000000" pitchFamily="2" charset="0"/>
                <a:ea typeface="Roboto" panose="02000000000000000000" pitchFamily="2" charset="0"/>
              </a:rPr>
              <a:t>, language: </a:t>
            </a:r>
            <a:r>
              <a:rPr lang="en-US" sz="1000" b="1">
                <a:solidFill>
                  <a:schemeClr val="tx1"/>
                </a:solidFill>
                <a:latin typeface="Roboto" panose="02000000000000000000" pitchFamily="2" charset="0"/>
                <a:ea typeface="Roboto" panose="02000000000000000000" pitchFamily="2" charset="0"/>
              </a:rPr>
              <a:t>${</a:t>
            </a:r>
            <a:r>
              <a:rPr lang="en-US" sz="1000" b="1" err="1">
                <a:solidFill>
                  <a:schemeClr val="tx1"/>
                </a:solidFill>
                <a:latin typeface="Roboto" panose="02000000000000000000" pitchFamily="2" charset="0"/>
                <a:ea typeface="Roboto" panose="02000000000000000000" pitchFamily="2" charset="0"/>
              </a:rPr>
              <a:t>wordLanguage</a:t>
            </a:r>
            <a:r>
              <a:rPr lang="en-US" sz="1000" b="1">
                <a:solidFill>
                  <a:schemeClr val="tx1"/>
                </a:solidFill>
                <a:latin typeface="Roboto" panose="02000000000000000000" pitchFamily="2" charset="0"/>
                <a:ea typeface="Roboto" panose="02000000000000000000" pitchFamily="2" charset="0"/>
              </a:rPr>
              <a:t>}</a:t>
            </a:r>
            <a:r>
              <a:rPr lang="en-US" sz="1000">
                <a:solidFill>
                  <a:schemeClr val="tx1"/>
                </a:solidFill>
                <a:latin typeface="Roboto" panose="02000000000000000000" pitchFamily="2" charset="0"/>
                <a:ea typeface="Roboto" panose="02000000000000000000" pitchFamily="2" charset="0"/>
              </a:rPr>
              <a:t>. number of words: </a:t>
            </a:r>
            <a:r>
              <a:rPr lang="en-US" sz="1000" b="1">
                <a:solidFill>
                  <a:schemeClr val="tx1"/>
                </a:solidFill>
                <a:latin typeface="Roboto" panose="02000000000000000000" pitchFamily="2" charset="0"/>
                <a:ea typeface="Roboto" panose="02000000000000000000" pitchFamily="2" charset="0"/>
              </a:rPr>
              <a:t>${</a:t>
            </a:r>
            <a:r>
              <a:rPr lang="en-US" sz="1000" b="1" err="1">
                <a:solidFill>
                  <a:schemeClr val="tx1"/>
                </a:solidFill>
                <a:latin typeface="Roboto" panose="02000000000000000000" pitchFamily="2" charset="0"/>
                <a:ea typeface="Roboto" panose="02000000000000000000" pitchFamily="2" charset="0"/>
              </a:rPr>
              <a:t>numOfAnswers</a:t>
            </a:r>
            <a:r>
              <a:rPr lang="en-US" sz="1000" b="1">
                <a:solidFill>
                  <a:schemeClr val="tx1"/>
                </a:solidFill>
                <a:latin typeface="Roboto" panose="02000000000000000000" pitchFamily="2" charset="0"/>
                <a:ea typeface="Roboto" panose="02000000000000000000" pitchFamily="2" charset="0"/>
              </a:rPr>
              <a:t>}</a:t>
            </a:r>
            <a:r>
              <a:rPr lang="en-US" sz="1000">
                <a:solidFill>
                  <a:schemeClr val="tx1"/>
                </a:solidFill>
                <a:latin typeface="Roboto" panose="02000000000000000000" pitchFamily="2" charset="0"/>
                <a:ea typeface="Roboto" panose="02000000000000000000" pitchFamily="2" charset="0"/>
              </a:rPr>
              <a:t>. Focus on topic: </a:t>
            </a:r>
            <a:r>
              <a:rPr lang="en-US" sz="1000" b="1">
                <a:solidFill>
                  <a:schemeClr val="tx1"/>
                </a:solidFill>
                <a:latin typeface="Roboto" panose="02000000000000000000" pitchFamily="2" charset="0"/>
                <a:ea typeface="Roboto" panose="02000000000000000000" pitchFamily="2" charset="0"/>
              </a:rPr>
              <a:t>${topic}</a:t>
            </a:r>
            <a:r>
              <a:rPr lang="en-US" sz="1000">
                <a:solidFill>
                  <a:schemeClr val="tx1"/>
                </a:solidFill>
                <a:latin typeface="Roboto" panose="02000000000000000000" pitchFamily="2" charset="0"/>
                <a:ea typeface="Roboto" panose="02000000000000000000" pitchFamily="2" charset="0"/>
              </a:rPr>
              <a:t>. </a:t>
            </a:r>
            <a:br>
              <a:rPr lang="en-US" sz="1000">
                <a:solidFill>
                  <a:schemeClr val="tx1"/>
                </a:solidFill>
                <a:latin typeface="Roboto" panose="02000000000000000000" pitchFamily="2" charset="0"/>
                <a:ea typeface="Roboto" panose="02000000000000000000" pitchFamily="2" charset="0"/>
              </a:rPr>
            </a:br>
            <a:endParaRPr lang="en-US" sz="1000">
              <a:solidFill>
                <a:schemeClr val="tx1"/>
              </a:solidFill>
              <a:latin typeface="Roboto" panose="02000000000000000000" pitchFamily="2" charset="0"/>
              <a:ea typeface="Roboto" panose="02000000000000000000" pitchFamily="2" charset="0"/>
            </a:endParaRPr>
          </a:p>
          <a:p>
            <a:r>
              <a:rPr lang="en-US" sz="1000">
                <a:solidFill>
                  <a:schemeClr val="tx1"/>
                </a:solidFill>
                <a:latin typeface="Roboto" panose="02000000000000000000" pitchFamily="2" charset="0"/>
                <a:ea typeface="Roboto" panose="02000000000000000000" pitchFamily="2" charset="0"/>
              </a:rPr>
              <a:t>{"choices": [</a:t>
            </a:r>
            <a:r>
              <a:rPr lang="en-US" sz="1000" err="1">
                <a:solidFill>
                  <a:schemeClr val="tx1"/>
                </a:solidFill>
                <a:latin typeface="Roboto" panose="02000000000000000000" pitchFamily="2" charset="0"/>
                <a:ea typeface="Roboto" panose="02000000000000000000" pitchFamily="2" charset="0"/>
              </a:rPr>
              <a:t>array_of_words</a:t>
            </a:r>
            <a:r>
              <a:rPr lang="en-US" sz="1000">
                <a:solidFill>
                  <a:schemeClr val="tx1"/>
                </a:solidFill>
                <a:latin typeface="Roboto" panose="02000000000000000000" pitchFamily="2" charset="0"/>
                <a:ea typeface="Roboto" panose="02000000000000000000" pitchFamily="2" charset="0"/>
              </a:rPr>
              <a:t>] "translations": [</a:t>
            </a:r>
            <a:r>
              <a:rPr lang="en-US" sz="1000" err="1">
                <a:solidFill>
                  <a:schemeClr val="tx1"/>
                </a:solidFill>
                <a:latin typeface="Roboto" panose="02000000000000000000" pitchFamily="2" charset="0"/>
                <a:ea typeface="Roboto" panose="02000000000000000000" pitchFamily="2" charset="0"/>
              </a:rPr>
              <a:t>array_of</a:t>
            </a:r>
            <a:r>
              <a:rPr lang="en-US" sz="1000">
                <a:solidFill>
                  <a:schemeClr val="tx1"/>
                </a:solidFill>
                <a:latin typeface="Roboto" panose="02000000000000000000" pitchFamily="2" charset="0"/>
                <a:ea typeface="Roboto" panose="02000000000000000000" pitchFamily="2" charset="0"/>
              </a:rPr>
              <a:t>_${</a:t>
            </a:r>
            <a:r>
              <a:rPr lang="en-US" sz="1000" err="1">
                <a:solidFill>
                  <a:schemeClr val="tx1"/>
                </a:solidFill>
                <a:latin typeface="Roboto" panose="02000000000000000000" pitchFamily="2" charset="0"/>
                <a:ea typeface="Roboto" panose="02000000000000000000" pitchFamily="2" charset="0"/>
              </a:rPr>
              <a:t>translationLanguage</a:t>
            </a:r>
            <a:r>
              <a:rPr lang="en-US" sz="1000">
                <a:solidFill>
                  <a:schemeClr val="tx1"/>
                </a:solidFill>
                <a:latin typeface="Roboto" panose="02000000000000000000" pitchFamily="2" charset="0"/>
                <a:ea typeface="Roboto" panose="02000000000000000000" pitchFamily="2" charset="0"/>
              </a:rPr>
              <a:t>}_translations] }</a:t>
            </a:r>
          </a:p>
        </p:txBody>
      </p:sp>
      <p:sp>
        <p:nvSpPr>
          <p:cNvPr id="8" name="Arrow: Right 7">
            <a:extLst>
              <a:ext uri="{FF2B5EF4-FFF2-40B4-BE49-F238E27FC236}">
                <a16:creationId xmlns:a16="http://schemas.microsoft.com/office/drawing/2014/main" id="{CB4E58F8-5561-46C8-B535-FCFCC16DB290}"/>
              </a:ext>
            </a:extLst>
          </p:cNvPr>
          <p:cNvSpPr/>
          <p:nvPr/>
        </p:nvSpPr>
        <p:spPr>
          <a:xfrm>
            <a:off x="4792026" y="2756875"/>
            <a:ext cx="630615" cy="97697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13">
            <a:extLst>
              <a:ext uri="{FF2B5EF4-FFF2-40B4-BE49-F238E27FC236}">
                <a16:creationId xmlns:a16="http://schemas.microsoft.com/office/drawing/2014/main" id="{430177D6-B94F-41A0-8D98-8280F0F1211E}"/>
              </a:ext>
            </a:extLst>
          </p:cNvPr>
          <p:cNvSpPr txBox="1">
            <a:spLocks/>
          </p:cNvSpPr>
          <p:nvPr/>
        </p:nvSpPr>
        <p:spPr>
          <a:xfrm>
            <a:off x="6286584" y="1538266"/>
            <a:ext cx="2158850" cy="4133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Works with GPT-4o-mini</a:t>
            </a:r>
          </a:p>
        </p:txBody>
      </p:sp>
      <p:sp>
        <p:nvSpPr>
          <p:cNvPr id="11" name="Subtitle 13">
            <a:extLst>
              <a:ext uri="{FF2B5EF4-FFF2-40B4-BE49-F238E27FC236}">
                <a16:creationId xmlns:a16="http://schemas.microsoft.com/office/drawing/2014/main" id="{4DEB6DEA-5694-4B10-B6B6-AD292EF889FB}"/>
              </a:ext>
            </a:extLst>
          </p:cNvPr>
          <p:cNvSpPr txBox="1">
            <a:spLocks/>
          </p:cNvSpPr>
          <p:nvPr/>
        </p:nvSpPr>
        <p:spPr>
          <a:xfrm>
            <a:off x="1326431" y="1541214"/>
            <a:ext cx="2116928" cy="4133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Only works with GPT-4o</a:t>
            </a:r>
          </a:p>
        </p:txBody>
      </p:sp>
      <p:sp>
        <p:nvSpPr>
          <p:cNvPr id="12" name="TextBox 11">
            <a:extLst>
              <a:ext uri="{FF2B5EF4-FFF2-40B4-BE49-F238E27FC236}">
                <a16:creationId xmlns:a16="http://schemas.microsoft.com/office/drawing/2014/main" id="{923925CB-579B-4B77-B4B1-AB6E9C55AEBF}"/>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32</a:t>
            </a:r>
          </a:p>
        </p:txBody>
      </p:sp>
    </p:spTree>
    <p:extLst>
      <p:ext uri="{BB962C8B-B14F-4D97-AF65-F5344CB8AC3E}">
        <p14:creationId xmlns:p14="http://schemas.microsoft.com/office/powerpoint/2010/main" val="300587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3" name="TextBox 2">
            <a:extLst>
              <a:ext uri="{FF2B5EF4-FFF2-40B4-BE49-F238E27FC236}">
                <a16:creationId xmlns:a16="http://schemas.microsoft.com/office/drawing/2014/main" id="{4566CAE3-0C9C-40B2-A113-1514711674AE}"/>
              </a:ext>
            </a:extLst>
          </p:cNvPr>
          <p:cNvSpPr txBox="1"/>
          <p:nvPr/>
        </p:nvSpPr>
        <p:spPr>
          <a:xfrm>
            <a:off x="5954479" y="2250376"/>
            <a:ext cx="2259221" cy="340519"/>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tx1"/>
                </a:solidFill>
                <a:latin typeface="Roboto" panose="02000000000000000000" pitchFamily="2" charset="0"/>
                <a:ea typeface="Roboto" panose="02000000000000000000" pitchFamily="2" charset="0"/>
              </a:rPr>
              <a:t>generateFillInTheBlank</a:t>
            </a:r>
          </a:p>
        </p:txBody>
      </p:sp>
      <p:sp>
        <p:nvSpPr>
          <p:cNvPr id="19" name="TextBox 18">
            <a:extLst>
              <a:ext uri="{FF2B5EF4-FFF2-40B4-BE49-F238E27FC236}">
                <a16:creationId xmlns:a16="http://schemas.microsoft.com/office/drawing/2014/main" id="{EF022F7D-BB2D-4ED4-848A-EA0193CC5D82}"/>
              </a:ext>
            </a:extLst>
          </p:cNvPr>
          <p:cNvSpPr txBox="1"/>
          <p:nvPr/>
        </p:nvSpPr>
        <p:spPr>
          <a:xfrm>
            <a:off x="5232811" y="2901743"/>
            <a:ext cx="3702556" cy="1009471"/>
          </a:xfrm>
          <a:prstGeom prst="roundRect">
            <a:avLst>
              <a:gd name="adj" fmla="val 10228"/>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a:solidFill>
                  <a:schemeClr val="bg2"/>
                </a:solidFill>
                <a:latin typeface="Roboto" panose="02000000000000000000" pitchFamily="2" charset="0"/>
                <a:ea typeface="Roboto" panose="02000000000000000000" pitchFamily="2" charset="0"/>
              </a:rPr>
              <a:t>type: ExerciseType.FillInTheBlank,</a:t>
            </a:r>
          </a:p>
          <a:p>
            <a:r>
              <a:rPr lang="en-US">
                <a:solidFill>
                  <a:schemeClr val="tx1"/>
                </a:solidFill>
                <a:latin typeface="Roboto" panose="02000000000000000000" pitchFamily="2" charset="0"/>
                <a:ea typeface="Roboto" panose="02000000000000000000" pitchFamily="2" charset="0"/>
              </a:rPr>
              <a:t>answer:</a:t>
            </a:r>
            <a:r>
              <a:rPr lang="he-IL">
                <a:solidFill>
                  <a:schemeClr val="tx1"/>
                </a:solidFill>
                <a:latin typeface="Roboto" panose="02000000000000000000" pitchFamily="2" charset="0"/>
                <a:ea typeface="Roboto" panose="02000000000000000000" pitchFamily="2" charset="0"/>
              </a:rPr>
              <a:t>  ,'הטיסה ממריאה מחר בבוקר' </a:t>
            </a:r>
          </a:p>
          <a:p>
            <a:r>
              <a:rPr lang="en-US">
                <a:solidFill>
                  <a:schemeClr val="tx1"/>
                </a:solidFill>
                <a:latin typeface="Roboto" panose="02000000000000000000" pitchFamily="2" charset="0"/>
                <a:ea typeface="Roboto" panose="02000000000000000000" pitchFamily="2" charset="0"/>
              </a:rPr>
              <a:t>choices: </a:t>
            </a:r>
            <a:r>
              <a:rPr lang="he-IL">
                <a:solidFill>
                  <a:schemeClr val="tx1"/>
                </a:solidFill>
                <a:latin typeface="Roboto" panose="02000000000000000000" pitchFamily="2" charset="0"/>
                <a:ea typeface="Roboto" panose="02000000000000000000" pitchFamily="2" charset="0"/>
              </a:rPr>
              <a:t>,['חתול', 'קפה', 'לרוץ']</a:t>
            </a:r>
          </a:p>
          <a:p>
            <a:r>
              <a:rPr lang="en-US">
                <a:solidFill>
                  <a:schemeClr val="tx1"/>
                </a:solidFill>
                <a:latin typeface="Roboto" panose="02000000000000000000" pitchFamily="2" charset="0"/>
                <a:ea typeface="Roboto" panose="02000000000000000000" pitchFamily="2" charset="0"/>
              </a:rPr>
              <a:t>translation: 'The flight takes off tomorrow'</a:t>
            </a:r>
          </a:p>
        </p:txBody>
      </p:sp>
      <p:cxnSp>
        <p:nvCxnSpPr>
          <p:cNvPr id="66" name="Straight Arrow Connector 65">
            <a:extLst>
              <a:ext uri="{FF2B5EF4-FFF2-40B4-BE49-F238E27FC236}">
                <a16:creationId xmlns:a16="http://schemas.microsoft.com/office/drawing/2014/main" id="{2F17D496-CE07-44C3-8145-1FFF6D680CF4}"/>
              </a:ext>
            </a:extLst>
          </p:cNvPr>
          <p:cNvCxnSpPr>
            <a:cxnSpLocks/>
            <a:stCxn id="3" idx="2"/>
          </p:cNvCxnSpPr>
          <p:nvPr/>
        </p:nvCxnSpPr>
        <p:spPr>
          <a:xfrm>
            <a:off x="7084090" y="2590895"/>
            <a:ext cx="0" cy="31084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C7236BCE-C97A-4BF1-A7F0-60E0D0FDF211}"/>
              </a:ext>
            </a:extLst>
          </p:cNvPr>
          <p:cNvSpPr txBox="1"/>
          <p:nvPr/>
        </p:nvSpPr>
        <p:spPr>
          <a:xfrm>
            <a:off x="817823" y="2250376"/>
            <a:ext cx="3093368" cy="1572458"/>
          </a:xfrm>
          <a:prstGeom prst="roundRect">
            <a:avLst>
              <a:gd name="adj" fmla="val 7184"/>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a:solidFill>
                  <a:schemeClr val="tx1"/>
                </a:solidFill>
                <a:latin typeface="Roboto" panose="02000000000000000000" pitchFamily="2" charset="0"/>
                <a:ea typeface="Roboto" panose="02000000000000000000" pitchFamily="2" charset="0"/>
              </a:rPr>
              <a:t>generate an object in </a:t>
            </a:r>
            <a:r>
              <a:rPr lang="en-US" sz="1100" b="1">
                <a:solidFill>
                  <a:schemeClr val="tx1"/>
                </a:solidFill>
                <a:latin typeface="Roboto" panose="02000000000000000000" pitchFamily="2" charset="0"/>
                <a:ea typeface="Roboto" panose="02000000000000000000" pitchFamily="2" charset="0"/>
              </a:rPr>
              <a:t>${language}</a:t>
            </a:r>
            <a:r>
              <a:rPr lang="en-US" sz="1100">
                <a:solidFill>
                  <a:schemeClr val="tx1"/>
                </a:solidFill>
                <a:latin typeface="Roboto" panose="02000000000000000000" pitchFamily="2" charset="0"/>
                <a:ea typeface="Roboto" panose="02000000000000000000" pitchFamily="2" charset="0"/>
              </a:rPr>
              <a:t>, </a:t>
            </a:r>
            <a:r>
              <a:rPr lang="en-US" sz="1100" b="1">
                <a:solidFill>
                  <a:schemeClr val="tx1"/>
                </a:solidFill>
                <a:latin typeface="Roboto" panose="02000000000000000000" pitchFamily="2" charset="0"/>
                <a:ea typeface="Roboto" panose="02000000000000000000" pitchFamily="2" charset="0"/>
              </a:rPr>
              <a:t>${Difficulty[difficulty]} </a:t>
            </a:r>
            <a:r>
              <a:rPr lang="en-US" sz="1100">
                <a:solidFill>
                  <a:schemeClr val="tx1"/>
                </a:solidFill>
                <a:latin typeface="Roboto" panose="02000000000000000000" pitchFamily="2" charset="0"/>
                <a:ea typeface="Roboto" panose="02000000000000000000" pitchFamily="2" charset="0"/>
              </a:rPr>
              <a:t>difficulty. 'answer' is the sentence, 'translation' is its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translationLanguage</a:t>
            </a:r>
            <a:r>
              <a:rPr lang="en-US" sz="1100" b="1">
                <a:solidFill>
                  <a:schemeClr val="tx1"/>
                </a:solidFill>
                <a:latin typeface="Roboto" panose="02000000000000000000" pitchFamily="2" charset="0"/>
                <a:ea typeface="Roboto" panose="02000000000000000000" pitchFamily="2" charset="0"/>
              </a:rPr>
              <a:t>} </a:t>
            </a:r>
            <a:r>
              <a:rPr lang="en-US" sz="1100">
                <a:solidFill>
                  <a:schemeClr val="tx1"/>
                </a:solidFill>
                <a:latin typeface="Roboto" panose="02000000000000000000" pitchFamily="2" charset="0"/>
                <a:ea typeface="Roboto" panose="02000000000000000000" pitchFamily="2" charset="0"/>
              </a:rPr>
              <a:t>translation, 'choices' is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numOfAnswers</a:t>
            </a:r>
            <a:r>
              <a:rPr lang="en-US" sz="1100" b="1">
                <a:solidFill>
                  <a:schemeClr val="tx1"/>
                </a:solidFill>
                <a:latin typeface="Roboto" panose="02000000000000000000" pitchFamily="2" charset="0"/>
                <a:ea typeface="Roboto" panose="02000000000000000000" pitchFamily="2" charset="0"/>
              </a:rPr>
              <a:t>} </a:t>
            </a:r>
            <a:r>
              <a:rPr lang="en-US" sz="1100">
                <a:solidFill>
                  <a:schemeClr val="tx1"/>
                </a:solidFill>
                <a:latin typeface="Roboto" panose="02000000000000000000" pitchFamily="2" charset="0"/>
                <a:ea typeface="Roboto" panose="02000000000000000000" pitchFamily="2" charset="0"/>
              </a:rPr>
              <a:t>random words, not found in "answer". Focus on topic: </a:t>
            </a:r>
            <a:r>
              <a:rPr lang="en-US" sz="1100" b="1">
                <a:solidFill>
                  <a:schemeClr val="tx1"/>
                </a:solidFill>
                <a:latin typeface="Roboto" panose="02000000000000000000" pitchFamily="2" charset="0"/>
                <a:ea typeface="Roboto" panose="02000000000000000000" pitchFamily="2" charset="0"/>
              </a:rPr>
              <a:t>${topic}</a:t>
            </a:r>
            <a:r>
              <a:rPr lang="en-US" sz="1100">
                <a:solidFill>
                  <a:schemeClr val="tx1"/>
                </a:solidFill>
                <a:latin typeface="Roboto" panose="02000000000000000000" pitchFamily="2" charset="0"/>
                <a:ea typeface="Roboto" panose="02000000000000000000" pitchFamily="2" charset="0"/>
              </a:rPr>
              <a:t>. </a:t>
            </a:r>
            <a:br>
              <a:rPr lang="en-US" sz="1100">
                <a:solidFill>
                  <a:schemeClr val="tx1"/>
                </a:solidFill>
                <a:latin typeface="Roboto" panose="02000000000000000000" pitchFamily="2" charset="0"/>
                <a:ea typeface="Roboto" panose="02000000000000000000" pitchFamily="2" charset="0"/>
              </a:rPr>
            </a:br>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{"answer": "", "choices:" [], "translation": ""}</a:t>
            </a:r>
          </a:p>
        </p:txBody>
      </p:sp>
      <p:cxnSp>
        <p:nvCxnSpPr>
          <p:cNvPr id="74" name="Straight Connector 73">
            <a:extLst>
              <a:ext uri="{FF2B5EF4-FFF2-40B4-BE49-F238E27FC236}">
                <a16:creationId xmlns:a16="http://schemas.microsoft.com/office/drawing/2014/main" id="{41743FE9-BD97-40BA-A045-76DF9A6F8320}"/>
              </a:ext>
            </a:extLst>
          </p:cNvPr>
          <p:cNvCxnSpPr>
            <a:cxnSpLocks/>
            <a:endCxn id="3" idx="1"/>
          </p:cNvCxnSpPr>
          <p:nvPr/>
        </p:nvCxnSpPr>
        <p:spPr>
          <a:xfrm>
            <a:off x="3911191" y="2420636"/>
            <a:ext cx="2043288"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Subtitle 13">
            <a:extLst>
              <a:ext uri="{FF2B5EF4-FFF2-40B4-BE49-F238E27FC236}">
                <a16:creationId xmlns:a16="http://schemas.microsoft.com/office/drawing/2014/main" id="{D73AAF2B-3E0D-44F2-BDA2-D8DF805B8F7F}"/>
              </a:ext>
            </a:extLst>
          </p:cNvPr>
          <p:cNvSpPr txBox="1">
            <a:spLocks/>
          </p:cNvSpPr>
          <p:nvPr/>
        </p:nvSpPr>
        <p:spPr>
          <a:xfrm>
            <a:off x="1195544" y="1837069"/>
            <a:ext cx="2337925" cy="4133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‘Fill In The Blank’ prompt</a:t>
            </a:r>
          </a:p>
        </p:txBody>
      </p:sp>
      <p:sp>
        <p:nvSpPr>
          <p:cNvPr id="10" name="Subtitle 13">
            <a:extLst>
              <a:ext uri="{FF2B5EF4-FFF2-40B4-BE49-F238E27FC236}">
                <a16:creationId xmlns:a16="http://schemas.microsoft.com/office/drawing/2014/main" id="{6A5646F1-201F-42D5-8E57-336889B79017}"/>
              </a:ext>
            </a:extLst>
          </p:cNvPr>
          <p:cNvSpPr txBox="1">
            <a:spLocks/>
          </p:cNvSpPr>
          <p:nvPr/>
        </p:nvSpPr>
        <p:spPr>
          <a:xfrm>
            <a:off x="5915126" y="3967211"/>
            <a:ext cx="2337925" cy="4133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Raw Output</a:t>
            </a:r>
          </a:p>
        </p:txBody>
      </p:sp>
      <p:sp>
        <p:nvSpPr>
          <p:cNvPr id="11" name="TextBox 10">
            <a:extLst>
              <a:ext uri="{FF2B5EF4-FFF2-40B4-BE49-F238E27FC236}">
                <a16:creationId xmlns:a16="http://schemas.microsoft.com/office/drawing/2014/main" id="{7CD09108-912C-4B5E-9E12-6F54E87A10E0}"/>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33</a:t>
            </a:r>
          </a:p>
        </p:txBody>
      </p:sp>
    </p:spTree>
    <p:extLst>
      <p:ext uri="{BB962C8B-B14F-4D97-AF65-F5344CB8AC3E}">
        <p14:creationId xmlns:p14="http://schemas.microsoft.com/office/powerpoint/2010/main" val="3942221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3" name="TextBox 2">
            <a:extLst>
              <a:ext uri="{FF2B5EF4-FFF2-40B4-BE49-F238E27FC236}">
                <a16:creationId xmlns:a16="http://schemas.microsoft.com/office/drawing/2014/main" id="{4566CAE3-0C9C-40B2-A113-1514711674AE}"/>
              </a:ext>
            </a:extLst>
          </p:cNvPr>
          <p:cNvSpPr txBox="1"/>
          <p:nvPr/>
        </p:nvSpPr>
        <p:spPr>
          <a:xfrm>
            <a:off x="4038818" y="1723572"/>
            <a:ext cx="2999073" cy="408623"/>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800">
                <a:solidFill>
                  <a:schemeClr val="tx1"/>
                </a:solidFill>
                <a:latin typeface="Roboto" panose="02000000000000000000" pitchFamily="2" charset="0"/>
                <a:ea typeface="Roboto" panose="02000000000000000000" pitchFamily="2" charset="0"/>
              </a:rPr>
              <a:t>הטיסה ממריאה מחר בבוקר</a:t>
            </a:r>
            <a:endParaRPr lang="en-US" sz="1800">
              <a:solidFill>
                <a:schemeClr val="tx1"/>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052C3839-0FB1-435D-A6FA-3A505982CBED}"/>
              </a:ext>
            </a:extLst>
          </p:cNvPr>
          <p:cNvSpPr txBox="1"/>
          <p:nvPr/>
        </p:nvSpPr>
        <p:spPr>
          <a:xfrm>
            <a:off x="4038818" y="2926025"/>
            <a:ext cx="2999073" cy="408623"/>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800">
                <a:solidFill>
                  <a:schemeClr val="tx1"/>
                </a:solidFill>
                <a:latin typeface="Roboto" panose="02000000000000000000" pitchFamily="2" charset="0"/>
                <a:ea typeface="Roboto" panose="02000000000000000000" pitchFamily="2" charset="0"/>
              </a:rPr>
              <a:t>חתול, קפה, לרוץ</a:t>
            </a:r>
            <a:endParaRPr lang="en-US" sz="1800">
              <a:solidFill>
                <a:schemeClr val="tx1"/>
              </a:solidFill>
              <a:latin typeface="Roboto" panose="02000000000000000000" pitchFamily="2" charset="0"/>
              <a:ea typeface="Roboto" panose="02000000000000000000" pitchFamily="2" charset="0"/>
            </a:endParaRPr>
          </a:p>
        </p:txBody>
      </p:sp>
      <p:sp>
        <p:nvSpPr>
          <p:cNvPr id="8" name="Arrow: Down 7">
            <a:extLst>
              <a:ext uri="{FF2B5EF4-FFF2-40B4-BE49-F238E27FC236}">
                <a16:creationId xmlns:a16="http://schemas.microsoft.com/office/drawing/2014/main" id="{FBA8F61A-4030-4F2C-B01E-633C453959C0}"/>
              </a:ext>
            </a:extLst>
          </p:cNvPr>
          <p:cNvSpPr/>
          <p:nvPr/>
        </p:nvSpPr>
        <p:spPr>
          <a:xfrm flipV="1">
            <a:off x="5421919" y="2216709"/>
            <a:ext cx="232872" cy="40862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13">
            <a:extLst>
              <a:ext uri="{FF2B5EF4-FFF2-40B4-BE49-F238E27FC236}">
                <a16:creationId xmlns:a16="http://schemas.microsoft.com/office/drawing/2014/main" id="{8491B850-1AA3-4644-9E2C-98C1E95B7433}"/>
              </a:ext>
            </a:extLst>
          </p:cNvPr>
          <p:cNvSpPr txBox="1">
            <a:spLocks/>
          </p:cNvSpPr>
          <p:nvPr/>
        </p:nvSpPr>
        <p:spPr>
          <a:xfrm>
            <a:off x="719999" y="1754445"/>
            <a:ext cx="2833691"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answer</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(original sentence):</a:t>
            </a:r>
          </a:p>
        </p:txBody>
      </p:sp>
      <p:sp>
        <p:nvSpPr>
          <p:cNvPr id="15" name="Subtitle 13">
            <a:extLst>
              <a:ext uri="{FF2B5EF4-FFF2-40B4-BE49-F238E27FC236}">
                <a16:creationId xmlns:a16="http://schemas.microsoft.com/office/drawing/2014/main" id="{CFA3C2E7-A971-434E-99ED-45CBD838EB65}"/>
              </a:ext>
            </a:extLst>
          </p:cNvPr>
          <p:cNvSpPr txBox="1">
            <a:spLocks/>
          </p:cNvSpPr>
          <p:nvPr/>
        </p:nvSpPr>
        <p:spPr>
          <a:xfrm>
            <a:off x="719999" y="2956898"/>
            <a:ext cx="2833691"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choices</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(Random words):</a:t>
            </a:r>
          </a:p>
        </p:txBody>
      </p:sp>
      <p:sp>
        <p:nvSpPr>
          <p:cNvPr id="9" name="TextBox 8">
            <a:extLst>
              <a:ext uri="{FF2B5EF4-FFF2-40B4-BE49-F238E27FC236}">
                <a16:creationId xmlns:a16="http://schemas.microsoft.com/office/drawing/2014/main" id="{EA582460-09F4-439E-8116-AF6DB592674D}"/>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34</a:t>
            </a:r>
          </a:p>
        </p:txBody>
      </p:sp>
    </p:spTree>
    <p:extLst>
      <p:ext uri="{BB962C8B-B14F-4D97-AF65-F5344CB8AC3E}">
        <p14:creationId xmlns:p14="http://schemas.microsoft.com/office/powerpoint/2010/main" val="11833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4 0.00031 L 0.00034 0.00062 C 0.00711 -0.00031 0.00208 9.87654E-7 0.01527 9.87654E-7 L 0.10329 9.87654E-7 L -0.10243 9.87654E-7 L 0.02447 9.87654E-7 " pathEditMode="relative" rAng="0" ptsTypes="AAAAAA">
                                      <p:cBhvr>
                                        <p:cTn id="6" dur="4000" fill="hold"/>
                                        <p:tgtEl>
                                          <p:spTgt spid="8"/>
                                        </p:tgtEl>
                                        <p:attrNameLst>
                                          <p:attrName>ppt_x</p:attrName>
                                          <p:attrName>ppt_y</p:attrName>
                                        </p:attrNameLst>
                                      </p:cBhvr>
                                      <p:rCtr x="0" y="-31"/>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3" name="TextBox 2">
            <a:extLst>
              <a:ext uri="{FF2B5EF4-FFF2-40B4-BE49-F238E27FC236}">
                <a16:creationId xmlns:a16="http://schemas.microsoft.com/office/drawing/2014/main" id="{4566CAE3-0C9C-40B2-A113-1514711674AE}"/>
              </a:ext>
            </a:extLst>
          </p:cNvPr>
          <p:cNvSpPr txBox="1"/>
          <p:nvPr/>
        </p:nvSpPr>
        <p:spPr>
          <a:xfrm>
            <a:off x="4038818" y="1723572"/>
            <a:ext cx="2999073" cy="408623"/>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800" dirty="0">
                <a:solidFill>
                  <a:schemeClr val="tx1"/>
                </a:solidFill>
                <a:latin typeface="Roboto" panose="02000000000000000000" pitchFamily="2" charset="0"/>
                <a:ea typeface="Roboto" panose="02000000000000000000" pitchFamily="2" charset="0"/>
              </a:rPr>
              <a:t>הטיסה ______ מחר בבוקר</a:t>
            </a:r>
            <a:endParaRPr lang="en-US" sz="1800" dirty="0">
              <a:solidFill>
                <a:schemeClr val="tx1"/>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052C3839-0FB1-435D-A6FA-3A505982CBED}"/>
              </a:ext>
            </a:extLst>
          </p:cNvPr>
          <p:cNvSpPr txBox="1"/>
          <p:nvPr/>
        </p:nvSpPr>
        <p:spPr>
          <a:xfrm>
            <a:off x="4038818" y="2926025"/>
            <a:ext cx="2999073" cy="408623"/>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800" dirty="0">
                <a:solidFill>
                  <a:schemeClr val="tx1"/>
                </a:solidFill>
                <a:latin typeface="Roboto" panose="02000000000000000000" pitchFamily="2" charset="0"/>
                <a:ea typeface="Roboto" panose="02000000000000000000" pitchFamily="2" charset="0"/>
              </a:rPr>
              <a:t>חתול, קפה, לרוץ, </a:t>
            </a:r>
            <a:r>
              <a:rPr lang="he-IL" sz="1800" b="1" dirty="0">
                <a:solidFill>
                  <a:schemeClr val="tx1"/>
                </a:solidFill>
                <a:latin typeface="Roboto" panose="02000000000000000000" pitchFamily="2" charset="0"/>
                <a:ea typeface="Roboto" panose="02000000000000000000" pitchFamily="2" charset="0"/>
              </a:rPr>
              <a:t>ממריאה</a:t>
            </a:r>
            <a:endParaRPr lang="en-US" sz="1800" dirty="0">
              <a:solidFill>
                <a:schemeClr val="tx1"/>
              </a:solidFill>
              <a:latin typeface="Roboto" panose="02000000000000000000" pitchFamily="2" charset="0"/>
              <a:ea typeface="Roboto" panose="02000000000000000000" pitchFamily="2" charset="0"/>
            </a:endParaRPr>
          </a:p>
        </p:txBody>
      </p:sp>
      <p:sp>
        <p:nvSpPr>
          <p:cNvPr id="14" name="Subtitle 13">
            <a:extLst>
              <a:ext uri="{FF2B5EF4-FFF2-40B4-BE49-F238E27FC236}">
                <a16:creationId xmlns:a16="http://schemas.microsoft.com/office/drawing/2014/main" id="{8491B850-1AA3-4644-9E2C-98C1E95B7433}"/>
              </a:ext>
            </a:extLst>
          </p:cNvPr>
          <p:cNvSpPr txBox="1">
            <a:spLocks/>
          </p:cNvSpPr>
          <p:nvPr/>
        </p:nvSpPr>
        <p:spPr>
          <a:xfrm>
            <a:off x="719999" y="1754445"/>
            <a:ext cx="2833691"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answer</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(original sentence):</a:t>
            </a:r>
          </a:p>
        </p:txBody>
      </p:sp>
      <p:sp>
        <p:nvSpPr>
          <p:cNvPr id="15" name="Subtitle 13">
            <a:extLst>
              <a:ext uri="{FF2B5EF4-FFF2-40B4-BE49-F238E27FC236}">
                <a16:creationId xmlns:a16="http://schemas.microsoft.com/office/drawing/2014/main" id="{CFA3C2E7-A971-434E-99ED-45CBD838EB65}"/>
              </a:ext>
            </a:extLst>
          </p:cNvPr>
          <p:cNvSpPr txBox="1">
            <a:spLocks/>
          </p:cNvSpPr>
          <p:nvPr/>
        </p:nvSpPr>
        <p:spPr>
          <a:xfrm>
            <a:off x="719999" y="2956898"/>
            <a:ext cx="2833691"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choices</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(Random words):</a:t>
            </a:r>
          </a:p>
        </p:txBody>
      </p:sp>
      <p:sp>
        <p:nvSpPr>
          <p:cNvPr id="8" name="TextBox 7">
            <a:extLst>
              <a:ext uri="{FF2B5EF4-FFF2-40B4-BE49-F238E27FC236}">
                <a16:creationId xmlns:a16="http://schemas.microsoft.com/office/drawing/2014/main" id="{D3423427-4977-44C8-9BD6-27C5C37931E6}"/>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35</a:t>
            </a:r>
          </a:p>
        </p:txBody>
      </p:sp>
    </p:spTree>
    <p:extLst>
      <p:ext uri="{BB962C8B-B14F-4D97-AF65-F5344CB8AC3E}">
        <p14:creationId xmlns:p14="http://schemas.microsoft.com/office/powerpoint/2010/main" val="346825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dirty="0"/>
              <a:t>Challenges</a:t>
            </a:r>
            <a:endParaRPr lang="en-US" sz="4000" dirty="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3" name="TextBox 2">
            <a:extLst>
              <a:ext uri="{FF2B5EF4-FFF2-40B4-BE49-F238E27FC236}">
                <a16:creationId xmlns:a16="http://schemas.microsoft.com/office/drawing/2014/main" id="{4566CAE3-0C9C-40B2-A113-1514711674AE}"/>
              </a:ext>
            </a:extLst>
          </p:cNvPr>
          <p:cNvSpPr txBox="1"/>
          <p:nvPr/>
        </p:nvSpPr>
        <p:spPr>
          <a:xfrm>
            <a:off x="2278293" y="1723572"/>
            <a:ext cx="2061718" cy="306467"/>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200">
                <a:solidFill>
                  <a:srgbClr val="00B050"/>
                </a:solidFill>
                <a:latin typeface="Roboto" panose="02000000000000000000" pitchFamily="2" charset="0"/>
                <a:ea typeface="Roboto" panose="02000000000000000000" pitchFamily="2" charset="0"/>
              </a:rPr>
              <a:t>הטיסה</a:t>
            </a:r>
            <a:r>
              <a:rPr lang="he-IL" sz="1200">
                <a:solidFill>
                  <a:schemeClr val="tx1"/>
                </a:solidFill>
                <a:latin typeface="Roboto" panose="02000000000000000000" pitchFamily="2" charset="0"/>
                <a:ea typeface="Roboto" panose="02000000000000000000" pitchFamily="2" charset="0"/>
              </a:rPr>
              <a:t> ______ </a:t>
            </a:r>
            <a:r>
              <a:rPr lang="he-IL" sz="1200">
                <a:solidFill>
                  <a:srgbClr val="0070C0"/>
                </a:solidFill>
                <a:latin typeface="Roboto" panose="02000000000000000000" pitchFamily="2" charset="0"/>
                <a:ea typeface="Roboto" panose="02000000000000000000" pitchFamily="2" charset="0"/>
              </a:rPr>
              <a:t>מחר בבוקר</a:t>
            </a:r>
            <a:endParaRPr lang="en-US" sz="1200">
              <a:solidFill>
                <a:srgbClr val="0070C0"/>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052C3839-0FB1-435D-A6FA-3A505982CBED}"/>
              </a:ext>
            </a:extLst>
          </p:cNvPr>
          <p:cNvSpPr txBox="1"/>
          <p:nvPr/>
        </p:nvSpPr>
        <p:spPr>
          <a:xfrm>
            <a:off x="6377853" y="1723572"/>
            <a:ext cx="2061718" cy="306467"/>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200">
                <a:solidFill>
                  <a:schemeClr val="tx1"/>
                </a:solidFill>
                <a:latin typeface="Roboto" panose="02000000000000000000" pitchFamily="2" charset="0"/>
                <a:ea typeface="Roboto" panose="02000000000000000000" pitchFamily="2" charset="0"/>
              </a:rPr>
              <a:t>חתול, קפה, לרוץ, </a:t>
            </a:r>
            <a:r>
              <a:rPr lang="he-IL" sz="1200" b="1">
                <a:solidFill>
                  <a:schemeClr val="tx1"/>
                </a:solidFill>
                <a:latin typeface="Roboto" panose="02000000000000000000" pitchFamily="2" charset="0"/>
                <a:ea typeface="Roboto" panose="02000000000000000000" pitchFamily="2" charset="0"/>
              </a:rPr>
              <a:t>ממריאה</a:t>
            </a:r>
            <a:endParaRPr lang="en-US" sz="1200" b="1">
              <a:solidFill>
                <a:schemeClr val="tx1"/>
              </a:solidFill>
              <a:latin typeface="Roboto" panose="02000000000000000000" pitchFamily="2" charset="0"/>
              <a:ea typeface="Roboto" panose="02000000000000000000" pitchFamily="2" charset="0"/>
            </a:endParaRPr>
          </a:p>
        </p:txBody>
      </p:sp>
      <p:sp>
        <p:nvSpPr>
          <p:cNvPr id="6" name="Subtitle 13">
            <a:extLst>
              <a:ext uri="{FF2B5EF4-FFF2-40B4-BE49-F238E27FC236}">
                <a16:creationId xmlns:a16="http://schemas.microsoft.com/office/drawing/2014/main" id="{5BA71101-F074-4D6F-8DF8-59F13F348B17}"/>
              </a:ext>
            </a:extLst>
          </p:cNvPr>
          <p:cNvSpPr txBox="1">
            <a:spLocks/>
          </p:cNvSpPr>
          <p:nvPr/>
        </p:nvSpPr>
        <p:spPr>
          <a:xfrm>
            <a:off x="704429" y="1754445"/>
            <a:ext cx="1283118"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b="1" dirty="0">
                <a:solidFill>
                  <a:schemeClr val="tx1"/>
                </a:solidFill>
                <a:latin typeface="Roboto" panose="02000000000000000000" pitchFamily="2" charset="0"/>
                <a:ea typeface="Roboto" panose="02000000000000000000" pitchFamily="2" charset="0"/>
                <a:cs typeface="Roboto" panose="02000000000000000000" pitchFamily="2" charset="0"/>
              </a:rPr>
              <a:t>answer</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a:t>
            </a:r>
          </a:p>
        </p:txBody>
      </p:sp>
      <p:sp>
        <p:nvSpPr>
          <p:cNvPr id="7" name="Subtitle 13">
            <a:extLst>
              <a:ext uri="{FF2B5EF4-FFF2-40B4-BE49-F238E27FC236}">
                <a16:creationId xmlns:a16="http://schemas.microsoft.com/office/drawing/2014/main" id="{698DFA17-F7B4-4571-9B13-332A495FD5B4}"/>
              </a:ext>
            </a:extLst>
          </p:cNvPr>
          <p:cNvSpPr txBox="1">
            <a:spLocks/>
          </p:cNvSpPr>
          <p:nvPr/>
        </p:nvSpPr>
        <p:spPr>
          <a:xfrm>
            <a:off x="4803989" y="1754445"/>
            <a:ext cx="1283118"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b="1" dirty="0">
                <a:solidFill>
                  <a:schemeClr val="tx1"/>
                </a:solidFill>
                <a:latin typeface="Roboto" panose="02000000000000000000" pitchFamily="2" charset="0"/>
                <a:ea typeface="Roboto" panose="02000000000000000000" pitchFamily="2" charset="0"/>
                <a:cs typeface="Roboto" panose="02000000000000000000" pitchFamily="2" charset="0"/>
              </a:rPr>
              <a:t>choices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a:t>
            </a:r>
          </a:p>
        </p:txBody>
      </p:sp>
      <p:sp>
        <p:nvSpPr>
          <p:cNvPr id="10" name="TextBox 9">
            <a:extLst>
              <a:ext uri="{FF2B5EF4-FFF2-40B4-BE49-F238E27FC236}">
                <a16:creationId xmlns:a16="http://schemas.microsoft.com/office/drawing/2014/main" id="{DC214585-F621-41B5-9AAA-E7719102562C}"/>
              </a:ext>
            </a:extLst>
          </p:cNvPr>
          <p:cNvSpPr txBox="1"/>
          <p:nvPr/>
        </p:nvSpPr>
        <p:spPr>
          <a:xfrm>
            <a:off x="4831168" y="2855566"/>
            <a:ext cx="2061718" cy="374571"/>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600">
                <a:solidFill>
                  <a:srgbClr val="00B050"/>
                </a:solidFill>
                <a:latin typeface="Roboto" panose="02000000000000000000" pitchFamily="2" charset="0"/>
                <a:ea typeface="Roboto" panose="02000000000000000000" pitchFamily="2" charset="0"/>
              </a:rPr>
              <a:t>הטיסה</a:t>
            </a:r>
            <a:endParaRPr lang="en-US" sz="1600">
              <a:solidFill>
                <a:srgbClr val="00B050"/>
              </a:solidFill>
              <a:latin typeface="Roboto" panose="02000000000000000000" pitchFamily="2" charset="0"/>
              <a:ea typeface="Roboto" panose="02000000000000000000" pitchFamily="2" charset="0"/>
            </a:endParaRPr>
          </a:p>
        </p:txBody>
      </p:sp>
      <p:sp>
        <p:nvSpPr>
          <p:cNvPr id="11" name="Subtitle 13">
            <a:extLst>
              <a:ext uri="{FF2B5EF4-FFF2-40B4-BE49-F238E27FC236}">
                <a16:creationId xmlns:a16="http://schemas.microsoft.com/office/drawing/2014/main" id="{89615148-5637-4B62-9BB0-FA78F9A2A331}"/>
              </a:ext>
            </a:extLst>
          </p:cNvPr>
          <p:cNvSpPr txBox="1">
            <a:spLocks/>
          </p:cNvSpPr>
          <p:nvPr/>
        </p:nvSpPr>
        <p:spPr>
          <a:xfrm>
            <a:off x="2251114" y="2869414"/>
            <a:ext cx="2387774"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b="1">
                <a:solidFill>
                  <a:schemeClr val="tx1"/>
                </a:solidFill>
                <a:latin typeface="Roboto" panose="02000000000000000000" pitchFamily="2" charset="0"/>
                <a:ea typeface="Roboto" panose="02000000000000000000" pitchFamily="2" charset="0"/>
                <a:cs typeface="Roboto" panose="02000000000000000000" pitchFamily="2" charset="0"/>
              </a:rPr>
              <a:t>Sentence before blank</a:t>
            </a: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a:t>
            </a:r>
          </a:p>
        </p:txBody>
      </p:sp>
      <p:sp>
        <p:nvSpPr>
          <p:cNvPr id="14" name="TextBox 13">
            <a:extLst>
              <a:ext uri="{FF2B5EF4-FFF2-40B4-BE49-F238E27FC236}">
                <a16:creationId xmlns:a16="http://schemas.microsoft.com/office/drawing/2014/main" id="{6126F849-9BBD-438E-94CC-13584DBBF390}"/>
              </a:ext>
            </a:extLst>
          </p:cNvPr>
          <p:cNvSpPr txBox="1"/>
          <p:nvPr/>
        </p:nvSpPr>
        <p:spPr>
          <a:xfrm>
            <a:off x="4821572" y="3571017"/>
            <a:ext cx="2061718" cy="374571"/>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600">
                <a:solidFill>
                  <a:srgbClr val="0070C0"/>
                </a:solidFill>
                <a:latin typeface="Roboto" panose="02000000000000000000" pitchFamily="2" charset="0"/>
                <a:ea typeface="Roboto" panose="02000000000000000000" pitchFamily="2" charset="0"/>
              </a:rPr>
              <a:t>מחר בבוקר</a:t>
            </a:r>
            <a:endParaRPr lang="en-US" sz="1600">
              <a:solidFill>
                <a:srgbClr val="0070C0"/>
              </a:solidFill>
              <a:latin typeface="Roboto" panose="02000000000000000000" pitchFamily="2" charset="0"/>
              <a:ea typeface="Roboto" panose="02000000000000000000" pitchFamily="2" charset="0"/>
            </a:endParaRPr>
          </a:p>
        </p:txBody>
      </p:sp>
      <p:sp>
        <p:nvSpPr>
          <p:cNvPr id="15" name="Subtitle 13">
            <a:extLst>
              <a:ext uri="{FF2B5EF4-FFF2-40B4-BE49-F238E27FC236}">
                <a16:creationId xmlns:a16="http://schemas.microsoft.com/office/drawing/2014/main" id="{C312A85C-F962-4843-A1EC-E53434EBBE8B}"/>
              </a:ext>
            </a:extLst>
          </p:cNvPr>
          <p:cNvSpPr txBox="1">
            <a:spLocks/>
          </p:cNvSpPr>
          <p:nvPr/>
        </p:nvSpPr>
        <p:spPr>
          <a:xfrm>
            <a:off x="2251114" y="3584865"/>
            <a:ext cx="2387774"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b="1">
                <a:solidFill>
                  <a:schemeClr val="tx1"/>
                </a:solidFill>
                <a:latin typeface="Roboto" panose="02000000000000000000" pitchFamily="2" charset="0"/>
                <a:ea typeface="Roboto" panose="02000000000000000000" pitchFamily="2" charset="0"/>
                <a:cs typeface="Roboto" panose="02000000000000000000" pitchFamily="2" charset="0"/>
              </a:rPr>
              <a:t>Sentence after blank</a:t>
            </a: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a:t>
            </a:r>
          </a:p>
        </p:txBody>
      </p:sp>
      <p:sp>
        <p:nvSpPr>
          <p:cNvPr id="13" name="TextBox 12">
            <a:extLst>
              <a:ext uri="{FF2B5EF4-FFF2-40B4-BE49-F238E27FC236}">
                <a16:creationId xmlns:a16="http://schemas.microsoft.com/office/drawing/2014/main" id="{06AC4FAB-171C-45EB-9DA8-77F24C7F6E72}"/>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36</a:t>
            </a:r>
          </a:p>
        </p:txBody>
      </p:sp>
    </p:spTree>
    <p:extLst>
      <p:ext uri="{BB962C8B-B14F-4D97-AF65-F5344CB8AC3E}">
        <p14:creationId xmlns:p14="http://schemas.microsoft.com/office/powerpoint/2010/main" val="2672501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13" name="TextBox 12">
            <a:extLst>
              <a:ext uri="{FF2B5EF4-FFF2-40B4-BE49-F238E27FC236}">
                <a16:creationId xmlns:a16="http://schemas.microsoft.com/office/drawing/2014/main" id="{1FDEE398-2BAD-4DAF-9DF9-62AAE8608FA8}"/>
              </a:ext>
            </a:extLst>
          </p:cNvPr>
          <p:cNvSpPr txBox="1"/>
          <p:nvPr/>
        </p:nvSpPr>
        <p:spPr>
          <a:xfrm>
            <a:off x="5019451" y="1860971"/>
            <a:ext cx="3702556" cy="2111206"/>
          </a:xfrm>
          <a:prstGeom prst="roundRect">
            <a:avLst>
              <a:gd name="adj" fmla="val 10228"/>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nSpc>
                <a:spcPct val="150000"/>
              </a:lnSpc>
            </a:pPr>
            <a:r>
              <a:rPr lang="en-US">
                <a:solidFill>
                  <a:schemeClr val="bg2"/>
                </a:solidFill>
                <a:latin typeface="Roboto" panose="02000000000000000000" pitchFamily="2" charset="0"/>
                <a:ea typeface="Roboto" panose="02000000000000000000" pitchFamily="2" charset="0"/>
              </a:rPr>
              <a:t>type: ExerciseType.FillInTheBlank,</a:t>
            </a:r>
          </a:p>
          <a:p>
            <a:pPr>
              <a:lnSpc>
                <a:spcPct val="150000"/>
              </a:lnSpc>
            </a:pPr>
            <a:r>
              <a:rPr lang="en-US">
                <a:solidFill>
                  <a:schemeClr val="tx1"/>
                </a:solidFill>
                <a:latin typeface="Roboto" panose="02000000000000000000" pitchFamily="2" charset="0"/>
                <a:ea typeface="Roboto" panose="02000000000000000000" pitchFamily="2" charset="0"/>
              </a:rPr>
              <a:t>sentenceBeforeBlank: </a:t>
            </a:r>
            <a:r>
              <a:rPr lang="he-IL">
                <a:solidFill>
                  <a:schemeClr val="tx1"/>
                </a:solidFill>
                <a:latin typeface="Roboto" panose="02000000000000000000" pitchFamily="2" charset="0"/>
                <a:ea typeface="Roboto" panose="02000000000000000000" pitchFamily="2" charset="0"/>
              </a:rPr>
              <a:t>,'הטיסה'</a:t>
            </a:r>
          </a:p>
          <a:p>
            <a:pPr>
              <a:lnSpc>
                <a:spcPct val="150000"/>
              </a:lnSpc>
            </a:pPr>
            <a:r>
              <a:rPr lang="en-US">
                <a:solidFill>
                  <a:schemeClr val="tx1"/>
                </a:solidFill>
                <a:latin typeface="Roboto"/>
                <a:ea typeface="Roboto"/>
                <a:cs typeface="Roboto"/>
              </a:rPr>
              <a:t>sentenceAfterBlank: </a:t>
            </a:r>
            <a:r>
              <a:rPr lang="he-IL">
                <a:solidFill>
                  <a:schemeClr val="tx1"/>
                </a:solidFill>
                <a:latin typeface="Roboto"/>
                <a:ea typeface="Roboto"/>
                <a:cs typeface="Arial"/>
              </a:rPr>
              <a:t> ,'מחר בבוקר'</a:t>
            </a:r>
            <a:br>
              <a:rPr lang="en-US">
                <a:latin typeface="Roboto" panose="02000000000000000000" pitchFamily="2" charset="0"/>
                <a:ea typeface="Roboto" panose="02000000000000000000" pitchFamily="2" charset="0"/>
              </a:rPr>
            </a:br>
            <a:r>
              <a:rPr lang="en-US">
                <a:solidFill>
                  <a:schemeClr val="tx1"/>
                </a:solidFill>
                <a:latin typeface="Roboto"/>
                <a:ea typeface="Roboto"/>
                <a:cs typeface="Roboto"/>
              </a:rPr>
              <a:t>answer:</a:t>
            </a:r>
            <a:r>
              <a:rPr lang="he-IL">
                <a:solidFill>
                  <a:schemeClr val="tx1"/>
                </a:solidFill>
                <a:latin typeface="Roboto"/>
                <a:ea typeface="Roboto"/>
                <a:cs typeface="Arial"/>
              </a:rPr>
              <a:t>  'ממריאה ' </a:t>
            </a:r>
          </a:p>
          <a:p>
            <a:pPr>
              <a:lnSpc>
                <a:spcPct val="150000"/>
              </a:lnSpc>
            </a:pPr>
            <a:r>
              <a:rPr lang="en-US">
                <a:solidFill>
                  <a:schemeClr val="tx1"/>
                </a:solidFill>
                <a:latin typeface="Roboto" panose="02000000000000000000" pitchFamily="2" charset="0"/>
                <a:ea typeface="Roboto" panose="02000000000000000000" pitchFamily="2" charset="0"/>
              </a:rPr>
              <a:t>choices: </a:t>
            </a:r>
            <a:r>
              <a:rPr lang="he-IL">
                <a:solidFill>
                  <a:schemeClr val="tx1"/>
                </a:solidFill>
                <a:latin typeface="Roboto" panose="02000000000000000000" pitchFamily="2" charset="0"/>
                <a:ea typeface="Roboto" panose="02000000000000000000" pitchFamily="2" charset="0"/>
              </a:rPr>
              <a:t>,['חתול', 'קפה', 'ממריאה', 'לרוץ']</a:t>
            </a:r>
          </a:p>
          <a:p>
            <a:pPr>
              <a:lnSpc>
                <a:spcPct val="150000"/>
              </a:lnSpc>
            </a:pPr>
            <a:r>
              <a:rPr lang="en-US">
                <a:solidFill>
                  <a:schemeClr val="tx1"/>
                </a:solidFill>
                <a:latin typeface="Roboto" panose="02000000000000000000" pitchFamily="2" charset="0"/>
                <a:ea typeface="Roboto" panose="02000000000000000000" pitchFamily="2" charset="0"/>
              </a:rPr>
              <a:t>translation: 'The flight takes off tomorrow'</a:t>
            </a:r>
          </a:p>
        </p:txBody>
      </p:sp>
      <p:sp>
        <p:nvSpPr>
          <p:cNvPr id="16" name="TextBox 15">
            <a:extLst>
              <a:ext uri="{FF2B5EF4-FFF2-40B4-BE49-F238E27FC236}">
                <a16:creationId xmlns:a16="http://schemas.microsoft.com/office/drawing/2014/main" id="{BA05E4BF-5B26-4A08-94C7-2DB34073AF7F}"/>
              </a:ext>
            </a:extLst>
          </p:cNvPr>
          <p:cNvSpPr txBox="1"/>
          <p:nvPr/>
        </p:nvSpPr>
        <p:spPr>
          <a:xfrm>
            <a:off x="335633" y="2202889"/>
            <a:ext cx="3702556" cy="1427371"/>
          </a:xfrm>
          <a:prstGeom prst="roundRect">
            <a:avLst>
              <a:gd name="adj" fmla="val 10228"/>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US">
                <a:solidFill>
                  <a:schemeClr val="bg2"/>
                </a:solidFill>
                <a:latin typeface="Roboto" panose="02000000000000000000" pitchFamily="2" charset="0"/>
                <a:ea typeface="Roboto" panose="02000000000000000000" pitchFamily="2" charset="0"/>
              </a:rPr>
              <a:t>type: ExerciseType.FillInTheBlank,</a:t>
            </a:r>
          </a:p>
          <a:p>
            <a:pPr>
              <a:lnSpc>
                <a:spcPct val="150000"/>
              </a:lnSpc>
            </a:pPr>
            <a:r>
              <a:rPr lang="en-US">
                <a:solidFill>
                  <a:schemeClr val="tx1"/>
                </a:solidFill>
                <a:latin typeface="Roboto" panose="02000000000000000000" pitchFamily="2" charset="0"/>
                <a:ea typeface="Roboto" panose="02000000000000000000" pitchFamily="2" charset="0"/>
              </a:rPr>
              <a:t>answer:</a:t>
            </a:r>
            <a:r>
              <a:rPr lang="he-IL">
                <a:solidFill>
                  <a:schemeClr val="tx1"/>
                </a:solidFill>
                <a:latin typeface="Roboto" panose="02000000000000000000" pitchFamily="2" charset="0"/>
                <a:ea typeface="Roboto" panose="02000000000000000000" pitchFamily="2" charset="0"/>
              </a:rPr>
              <a:t>  ,'הטיסה ממריאה מחר בבוקר' </a:t>
            </a:r>
          </a:p>
          <a:p>
            <a:pPr>
              <a:lnSpc>
                <a:spcPct val="150000"/>
              </a:lnSpc>
            </a:pPr>
            <a:r>
              <a:rPr lang="en-US">
                <a:solidFill>
                  <a:schemeClr val="tx1"/>
                </a:solidFill>
                <a:latin typeface="Roboto" panose="02000000000000000000" pitchFamily="2" charset="0"/>
                <a:ea typeface="Roboto" panose="02000000000000000000" pitchFamily="2" charset="0"/>
              </a:rPr>
              <a:t>choices: </a:t>
            </a:r>
            <a:r>
              <a:rPr lang="he-IL">
                <a:solidFill>
                  <a:schemeClr val="tx1"/>
                </a:solidFill>
                <a:latin typeface="Roboto" panose="02000000000000000000" pitchFamily="2" charset="0"/>
                <a:ea typeface="Roboto" panose="02000000000000000000" pitchFamily="2" charset="0"/>
              </a:rPr>
              <a:t>,['חתול', 'קפה', 'לרוץ']</a:t>
            </a:r>
          </a:p>
          <a:p>
            <a:pPr>
              <a:lnSpc>
                <a:spcPct val="150000"/>
              </a:lnSpc>
            </a:pPr>
            <a:r>
              <a:rPr lang="en-US">
                <a:solidFill>
                  <a:schemeClr val="tx1"/>
                </a:solidFill>
                <a:latin typeface="Roboto" panose="02000000000000000000" pitchFamily="2" charset="0"/>
                <a:ea typeface="Roboto" panose="02000000000000000000" pitchFamily="2" charset="0"/>
              </a:rPr>
              <a:t>translation: 'The flight takes off tomorrow'</a:t>
            </a:r>
          </a:p>
        </p:txBody>
      </p:sp>
      <p:sp>
        <p:nvSpPr>
          <p:cNvPr id="2" name="Arrow: Right 1">
            <a:extLst>
              <a:ext uri="{FF2B5EF4-FFF2-40B4-BE49-F238E27FC236}">
                <a16:creationId xmlns:a16="http://schemas.microsoft.com/office/drawing/2014/main" id="{7B29C70C-2E16-458C-81E3-DE98184A32B7}"/>
              </a:ext>
            </a:extLst>
          </p:cNvPr>
          <p:cNvSpPr/>
          <p:nvPr/>
        </p:nvSpPr>
        <p:spPr>
          <a:xfrm>
            <a:off x="4201160" y="2767349"/>
            <a:ext cx="655320" cy="29845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03A092-9FA0-4A85-ACC8-43F0C3B6D8D9}"/>
              </a:ext>
            </a:extLst>
          </p:cNvPr>
          <p:cNvSpPr txBox="1"/>
          <p:nvPr/>
        </p:nvSpPr>
        <p:spPr>
          <a:xfrm>
            <a:off x="8893610" y="4897279"/>
            <a:ext cx="306494"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37</a:t>
            </a:r>
          </a:p>
        </p:txBody>
      </p:sp>
    </p:spTree>
    <p:extLst>
      <p:ext uri="{BB962C8B-B14F-4D97-AF65-F5344CB8AC3E}">
        <p14:creationId xmlns:p14="http://schemas.microsoft.com/office/powerpoint/2010/main" val="55079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6" name="Subtitle 13">
            <a:extLst>
              <a:ext uri="{FF2B5EF4-FFF2-40B4-BE49-F238E27FC236}">
                <a16:creationId xmlns:a16="http://schemas.microsoft.com/office/drawing/2014/main" id="{589B9AED-50EF-444C-A3C7-06D3E312D4D9}"/>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Limited result variety</a:t>
            </a:r>
          </a:p>
        </p:txBody>
      </p:sp>
      <p:sp>
        <p:nvSpPr>
          <p:cNvPr id="7" name="TextBox 6">
            <a:extLst>
              <a:ext uri="{FF2B5EF4-FFF2-40B4-BE49-F238E27FC236}">
                <a16:creationId xmlns:a16="http://schemas.microsoft.com/office/drawing/2014/main" id="{8CA11FFD-4336-4435-8281-2F792A13338F}"/>
              </a:ext>
            </a:extLst>
          </p:cNvPr>
          <p:cNvSpPr txBox="1"/>
          <p:nvPr/>
        </p:nvSpPr>
        <p:spPr>
          <a:xfrm>
            <a:off x="848541" y="2106055"/>
            <a:ext cx="3247971" cy="1886129"/>
          </a:xfrm>
          <a:prstGeom prst="roundRect">
            <a:avLst>
              <a:gd name="adj" fmla="val 6780"/>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a:solidFill>
                  <a:schemeClr val="tx1"/>
                </a:solidFill>
                <a:latin typeface="Roboto" panose="02000000000000000000" pitchFamily="2" charset="0"/>
                <a:ea typeface="Roboto" panose="02000000000000000000" pitchFamily="2" charset="0"/>
              </a:rPr>
              <a:t>generate a "translate the sentence" exercise, difficulty: ${Difficulty[difficulty]}. Focus on topic: </a:t>
            </a:r>
            <a:r>
              <a:rPr lang="en-US" b="1">
                <a:solidFill>
                  <a:schemeClr val="tx1"/>
                </a:solidFill>
                <a:latin typeface="Roboto" panose="02000000000000000000" pitchFamily="2" charset="0"/>
                <a:ea typeface="Roboto" panose="02000000000000000000" pitchFamily="2" charset="0"/>
              </a:rPr>
              <a:t>${topic}</a:t>
            </a:r>
            <a:r>
              <a:rPr lang="en-US">
                <a:solidFill>
                  <a:schemeClr val="tx1"/>
                </a:solidFill>
                <a:latin typeface="Roboto" panose="02000000000000000000" pitchFamily="2" charset="0"/>
                <a:ea typeface="Roboto" panose="02000000000000000000" pitchFamily="2" charset="0"/>
              </a:rPr>
              <a:t>. </a:t>
            </a:r>
          </a:p>
          <a:p>
            <a:endParaRPr lang="en-US">
              <a:solidFill>
                <a:schemeClr val="tx1"/>
              </a:solidFill>
              <a:latin typeface="Roboto" panose="02000000000000000000" pitchFamily="2" charset="0"/>
              <a:ea typeface="Roboto" panose="02000000000000000000" pitchFamily="2" charset="0"/>
            </a:endParaRPr>
          </a:p>
          <a:p>
            <a:r>
              <a:rPr lang="en-US">
                <a:solidFill>
                  <a:schemeClr val="tx1"/>
                </a:solidFill>
                <a:latin typeface="Roboto" panose="02000000000000000000" pitchFamily="2" charset="0"/>
                <a:ea typeface="Roboto" panose="02000000000000000000" pitchFamily="2" charset="0"/>
              </a:rPr>
              <a:t>{"question": "${</a:t>
            </a:r>
            <a:r>
              <a:rPr lang="en-US" err="1">
                <a:solidFill>
                  <a:schemeClr val="tx1"/>
                </a:solidFill>
                <a:latin typeface="Roboto" panose="02000000000000000000" pitchFamily="2" charset="0"/>
                <a:ea typeface="Roboto" panose="02000000000000000000" pitchFamily="2" charset="0"/>
              </a:rPr>
              <a:t>sentenceLanguage</a:t>
            </a:r>
            <a:r>
              <a:rPr lang="en-US">
                <a:solidFill>
                  <a:schemeClr val="tx1"/>
                </a:solidFill>
                <a:latin typeface="Roboto" panose="02000000000000000000" pitchFamily="2" charset="0"/>
                <a:ea typeface="Roboto" panose="02000000000000000000" pitchFamily="2" charset="0"/>
              </a:rPr>
              <a:t>} sentence", "answer": "${</a:t>
            </a:r>
            <a:r>
              <a:rPr lang="en-US" err="1">
                <a:solidFill>
                  <a:schemeClr val="tx1"/>
                </a:solidFill>
                <a:latin typeface="Roboto" panose="02000000000000000000" pitchFamily="2" charset="0"/>
                <a:ea typeface="Roboto" panose="02000000000000000000" pitchFamily="2" charset="0"/>
              </a:rPr>
              <a:t>translationLanguage</a:t>
            </a:r>
            <a:r>
              <a:rPr lang="en-US">
                <a:solidFill>
                  <a:schemeClr val="tx1"/>
                </a:solidFill>
                <a:latin typeface="Roboto" panose="02000000000000000000" pitchFamily="2" charset="0"/>
                <a:ea typeface="Roboto" panose="02000000000000000000" pitchFamily="2" charset="0"/>
              </a:rPr>
              <a:t>}_translation"}</a:t>
            </a:r>
          </a:p>
        </p:txBody>
      </p:sp>
      <p:sp>
        <p:nvSpPr>
          <p:cNvPr id="8" name="TextBox 7">
            <a:extLst>
              <a:ext uri="{FF2B5EF4-FFF2-40B4-BE49-F238E27FC236}">
                <a16:creationId xmlns:a16="http://schemas.microsoft.com/office/drawing/2014/main" id="{6583D5BB-03BA-4021-9916-F86541EE0AF5}"/>
              </a:ext>
            </a:extLst>
          </p:cNvPr>
          <p:cNvSpPr txBox="1"/>
          <p:nvPr/>
        </p:nvSpPr>
        <p:spPr>
          <a:xfrm>
            <a:off x="6010844" y="433961"/>
            <a:ext cx="2031476" cy="4596140"/>
          </a:xfrm>
          <a:prstGeom prst="roundRect">
            <a:avLst>
              <a:gd name="adj" fmla="val 4779"/>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700">
                <a:solidFill>
                  <a:schemeClr val="tx1"/>
                </a:solidFill>
                <a:latin typeface="Roboto" panose="02000000000000000000" pitchFamily="2" charset="0"/>
                <a:ea typeface="Roboto" panose="02000000000000000000" pitchFamily="2" charset="0"/>
              </a:rPr>
              <a:t>'Adventure and Exploration’,</a:t>
            </a:r>
          </a:p>
          <a:p>
            <a:r>
              <a:rPr lang="en-US" sz="700">
                <a:solidFill>
                  <a:schemeClr val="tx1"/>
                </a:solidFill>
                <a:latin typeface="Roboto" panose="02000000000000000000" pitchFamily="2" charset="0"/>
                <a:ea typeface="Roboto" panose="02000000000000000000" pitchFamily="2" charset="0"/>
              </a:rPr>
              <a:t>'Agriculture and Farming’, </a:t>
            </a:r>
          </a:p>
          <a:p>
            <a:r>
              <a:rPr lang="en-US" sz="700">
                <a:solidFill>
                  <a:schemeClr val="tx1"/>
                </a:solidFill>
                <a:latin typeface="Roboto" panose="02000000000000000000" pitchFamily="2" charset="0"/>
                <a:ea typeface="Roboto" panose="02000000000000000000" pitchFamily="2" charset="0"/>
              </a:rPr>
              <a:t>'Architecture’, 'Astronomy’, </a:t>
            </a:r>
          </a:p>
          <a:p>
            <a:r>
              <a:rPr lang="en-US" sz="700">
                <a:solidFill>
                  <a:schemeClr val="tx1"/>
                </a:solidFill>
                <a:latin typeface="Roboto" panose="02000000000000000000" pitchFamily="2" charset="0"/>
                <a:ea typeface="Roboto" panose="02000000000000000000" pitchFamily="2" charset="0"/>
              </a:rPr>
              <a:t>'Books and Literature',</a:t>
            </a:r>
          </a:p>
          <a:p>
            <a:r>
              <a:rPr lang="en-US" sz="700">
                <a:solidFill>
                  <a:schemeClr val="tx1"/>
                </a:solidFill>
                <a:latin typeface="Roboto" panose="02000000000000000000" pitchFamily="2" charset="0"/>
                <a:ea typeface="Roboto" panose="02000000000000000000" pitchFamily="2" charset="0"/>
              </a:rPr>
              <a:t>'Cities and Urban Life’,</a:t>
            </a:r>
          </a:p>
          <a:p>
            <a:r>
              <a:rPr lang="en-US" sz="700">
                <a:solidFill>
                  <a:schemeClr val="tx1"/>
                </a:solidFill>
                <a:latin typeface="Roboto" panose="02000000000000000000" pitchFamily="2" charset="0"/>
                <a:ea typeface="Roboto" panose="02000000000000000000" pitchFamily="2" charset="0"/>
              </a:rPr>
              <a:t>'Cultural Traditions’,</a:t>
            </a:r>
          </a:p>
          <a:p>
            <a:r>
              <a:rPr lang="en-US" sz="700">
                <a:solidFill>
                  <a:schemeClr val="tx1"/>
                </a:solidFill>
                <a:latin typeface="Roboto" panose="02000000000000000000" pitchFamily="2" charset="0"/>
                <a:ea typeface="Roboto" panose="02000000000000000000" pitchFamily="2" charset="0"/>
              </a:rPr>
              <a:t>'Economics and Business’,</a:t>
            </a:r>
          </a:p>
          <a:p>
            <a:r>
              <a:rPr lang="en-US" sz="700">
                <a:solidFill>
                  <a:schemeClr val="tx1"/>
                </a:solidFill>
                <a:latin typeface="Roboto" panose="02000000000000000000" pitchFamily="2" charset="0"/>
                <a:ea typeface="Roboto" panose="02000000000000000000" pitchFamily="2" charset="0"/>
              </a:rPr>
              <a:t>'Education’,</a:t>
            </a:r>
          </a:p>
          <a:p>
            <a:r>
              <a:rPr lang="en-US" sz="700">
                <a:solidFill>
                  <a:schemeClr val="tx1"/>
                </a:solidFill>
                <a:latin typeface="Roboto" panose="02000000000000000000" pitchFamily="2" charset="0"/>
                <a:ea typeface="Roboto" panose="02000000000000000000" pitchFamily="2" charset="0"/>
              </a:rPr>
              <a:t>'Engineering',</a:t>
            </a:r>
          </a:p>
          <a:p>
            <a:r>
              <a:rPr lang="en-US" sz="700">
                <a:solidFill>
                  <a:schemeClr val="tx1"/>
                </a:solidFill>
                <a:latin typeface="Roboto" panose="02000000000000000000" pitchFamily="2" charset="0"/>
                <a:ea typeface="Roboto" panose="02000000000000000000" pitchFamily="2" charset="0"/>
              </a:rPr>
              <a:t>'Environment and Conservation’,</a:t>
            </a:r>
          </a:p>
          <a:p>
            <a:r>
              <a:rPr lang="en-US" sz="700">
                <a:solidFill>
                  <a:schemeClr val="tx1"/>
                </a:solidFill>
                <a:latin typeface="Roboto" panose="02000000000000000000" pitchFamily="2" charset="0"/>
                <a:ea typeface="Roboto" panose="02000000000000000000" pitchFamily="2" charset="0"/>
              </a:rPr>
              <a:t>'Food and Drink’,</a:t>
            </a:r>
          </a:p>
          <a:p>
            <a:r>
              <a:rPr lang="en-US" sz="700">
                <a:solidFill>
                  <a:schemeClr val="tx1"/>
                </a:solidFill>
                <a:latin typeface="Roboto" panose="02000000000000000000" pitchFamily="2" charset="0"/>
                <a:ea typeface="Roboto" panose="02000000000000000000" pitchFamily="2" charset="0"/>
              </a:rPr>
              <a:t>'Geography’,</a:t>
            </a:r>
          </a:p>
          <a:p>
            <a:r>
              <a:rPr lang="en-US" sz="700">
                <a:solidFill>
                  <a:schemeClr val="tx1"/>
                </a:solidFill>
                <a:latin typeface="Roboto" panose="02000000000000000000" pitchFamily="2" charset="0"/>
                <a:ea typeface="Roboto" panose="02000000000000000000" pitchFamily="2" charset="0"/>
              </a:rPr>
              <a:t>'Health and Wellness’,</a:t>
            </a:r>
          </a:p>
          <a:p>
            <a:r>
              <a:rPr lang="en-US" sz="700">
                <a:solidFill>
                  <a:schemeClr val="tx1"/>
                </a:solidFill>
                <a:latin typeface="Roboto" panose="02000000000000000000" pitchFamily="2" charset="0"/>
                <a:ea typeface="Roboto" panose="02000000000000000000" pitchFamily="2" charset="0"/>
              </a:rPr>
              <a:t>'History and Archaeology’,</a:t>
            </a:r>
          </a:p>
          <a:p>
            <a:r>
              <a:rPr lang="en-US" sz="700">
                <a:solidFill>
                  <a:schemeClr val="tx1"/>
                </a:solidFill>
                <a:latin typeface="Roboto" panose="02000000000000000000" pitchFamily="2" charset="0"/>
                <a:ea typeface="Roboto" panose="02000000000000000000" pitchFamily="2" charset="0"/>
              </a:rPr>
              <a:t>'Innovation’,</a:t>
            </a:r>
          </a:p>
          <a:p>
            <a:r>
              <a:rPr lang="en-US" sz="700">
                <a:solidFill>
                  <a:schemeClr val="tx1"/>
                </a:solidFill>
                <a:latin typeface="Roboto" panose="02000000000000000000" pitchFamily="2" charset="0"/>
                <a:ea typeface="Roboto" panose="02000000000000000000" pitchFamily="2" charset="0"/>
              </a:rPr>
              <a:t>'Languages and Dialects’,</a:t>
            </a:r>
          </a:p>
          <a:p>
            <a:r>
              <a:rPr lang="en-US" sz="700">
                <a:solidFill>
                  <a:schemeClr val="tx1"/>
                </a:solidFill>
                <a:latin typeface="Roboto" panose="02000000000000000000" pitchFamily="2" charset="0"/>
                <a:ea typeface="Roboto" panose="02000000000000000000" pitchFamily="2" charset="0"/>
              </a:rPr>
              <a:t>'Mythology’,</a:t>
            </a:r>
          </a:p>
          <a:p>
            <a:r>
              <a:rPr lang="en-US" sz="700">
                <a:solidFill>
                  <a:schemeClr val="tx1"/>
                </a:solidFill>
                <a:latin typeface="Roboto" panose="02000000000000000000" pitchFamily="2" charset="0"/>
                <a:ea typeface="Roboto" panose="02000000000000000000" pitchFamily="2" charset="0"/>
              </a:rPr>
              <a:t>'Philosophy and Ethics’,</a:t>
            </a:r>
          </a:p>
          <a:p>
            <a:r>
              <a:rPr lang="en-US" sz="700">
                <a:solidFill>
                  <a:schemeClr val="tx1"/>
                </a:solidFill>
                <a:latin typeface="Roboto" panose="02000000000000000000" pitchFamily="2" charset="0"/>
                <a:ea typeface="Roboto" panose="02000000000000000000" pitchFamily="2" charset="0"/>
              </a:rPr>
              <a:t>'Psychology and Behavior’,</a:t>
            </a:r>
          </a:p>
          <a:p>
            <a:r>
              <a:rPr lang="en-US" sz="700">
                <a:solidFill>
                  <a:schemeClr val="tx1"/>
                </a:solidFill>
                <a:latin typeface="Roboto" panose="02000000000000000000" pitchFamily="2" charset="0"/>
                <a:ea typeface="Roboto" panose="02000000000000000000" pitchFamily="2" charset="0"/>
              </a:rPr>
              <a:t>'Spirituality’,</a:t>
            </a:r>
          </a:p>
          <a:p>
            <a:r>
              <a:rPr lang="en-US" sz="700">
                <a:solidFill>
                  <a:schemeClr val="tx1"/>
                </a:solidFill>
                <a:latin typeface="Roboto" panose="02000000000000000000" pitchFamily="2" charset="0"/>
                <a:ea typeface="Roboto" panose="02000000000000000000" pitchFamily="2" charset="0"/>
              </a:rPr>
              <a:t>'Science and Technology',</a:t>
            </a:r>
          </a:p>
          <a:p>
            <a:r>
              <a:rPr lang="en-US" sz="700">
                <a:solidFill>
                  <a:schemeClr val="tx1"/>
                </a:solidFill>
                <a:latin typeface="Roboto" panose="02000000000000000000" pitchFamily="2" charset="0"/>
                <a:ea typeface="Roboto" panose="02000000000000000000" pitchFamily="2" charset="0"/>
              </a:rPr>
              <a:t>'Space Exploration’, </a:t>
            </a:r>
          </a:p>
          <a:p>
            <a:r>
              <a:rPr lang="en-US" sz="700">
                <a:solidFill>
                  <a:schemeClr val="tx1"/>
                </a:solidFill>
                <a:latin typeface="Roboto" panose="02000000000000000000" pitchFamily="2" charset="0"/>
                <a:ea typeface="Roboto" panose="02000000000000000000" pitchFamily="2" charset="0"/>
              </a:rPr>
              <a:t>‘Theater and Performing Arts’,</a:t>
            </a:r>
          </a:p>
          <a:p>
            <a:r>
              <a:rPr lang="en-US" sz="700">
                <a:solidFill>
                  <a:schemeClr val="tx1"/>
                </a:solidFill>
                <a:latin typeface="Roboto" panose="02000000000000000000" pitchFamily="2" charset="0"/>
                <a:ea typeface="Roboto" panose="02000000000000000000" pitchFamily="2" charset="0"/>
              </a:rPr>
              <a:t>'Tourism and Hospitality’,</a:t>
            </a:r>
          </a:p>
          <a:p>
            <a:r>
              <a:rPr lang="en-US" sz="700">
                <a:solidFill>
                  <a:schemeClr val="tx1"/>
                </a:solidFill>
                <a:latin typeface="Roboto" panose="02000000000000000000" pitchFamily="2" charset="0"/>
                <a:ea typeface="Roboto" panose="02000000000000000000" pitchFamily="2" charset="0"/>
              </a:rPr>
              <a:t>'Transportation and Vehicles’,</a:t>
            </a:r>
          </a:p>
          <a:p>
            <a:r>
              <a:rPr lang="en-US" sz="700">
                <a:solidFill>
                  <a:schemeClr val="tx1"/>
                </a:solidFill>
                <a:latin typeface="Roboto" panose="02000000000000000000" pitchFamily="2" charset="0"/>
                <a:ea typeface="Roboto" panose="02000000000000000000" pitchFamily="2" charset="0"/>
              </a:rPr>
              <a:t>'Urban Planning’,</a:t>
            </a:r>
          </a:p>
          <a:p>
            <a:r>
              <a:rPr lang="en-US" sz="700">
                <a:solidFill>
                  <a:schemeClr val="tx1"/>
                </a:solidFill>
                <a:latin typeface="Roboto" panose="02000000000000000000" pitchFamily="2" charset="0"/>
                <a:ea typeface="Roboto" panose="02000000000000000000" pitchFamily="2" charset="0"/>
              </a:rPr>
              <a:t>'Virtual Reality and Gaming’,</a:t>
            </a:r>
          </a:p>
          <a:p>
            <a:r>
              <a:rPr lang="en-US" sz="700">
                <a:solidFill>
                  <a:schemeClr val="tx1"/>
                </a:solidFill>
                <a:latin typeface="Roboto" panose="02000000000000000000" pitchFamily="2" charset="0"/>
                <a:ea typeface="Roboto" panose="02000000000000000000" pitchFamily="2" charset="0"/>
              </a:rPr>
              <a:t>'Personal Development’,</a:t>
            </a:r>
          </a:p>
          <a:p>
            <a:r>
              <a:rPr lang="en-US" sz="700">
                <a:solidFill>
                  <a:schemeClr val="tx1"/>
                </a:solidFill>
                <a:latin typeface="Roboto" panose="02000000000000000000" pitchFamily="2" charset="0"/>
                <a:ea typeface="Roboto" panose="02000000000000000000" pitchFamily="2" charset="0"/>
              </a:rPr>
              <a:t>'Public Health',</a:t>
            </a:r>
          </a:p>
          <a:p>
            <a:r>
              <a:rPr lang="en-US" sz="700">
                <a:solidFill>
                  <a:schemeClr val="tx1"/>
                </a:solidFill>
                <a:latin typeface="Roboto" panose="02000000000000000000" pitchFamily="2" charset="0"/>
                <a:ea typeface="Roboto" panose="02000000000000000000" pitchFamily="2" charset="0"/>
              </a:rPr>
              <a:t>'Renewable Energy’,</a:t>
            </a:r>
          </a:p>
          <a:p>
            <a:r>
              <a:rPr lang="en-US" sz="700">
                <a:solidFill>
                  <a:schemeClr val="tx1"/>
                </a:solidFill>
                <a:latin typeface="Roboto" panose="02000000000000000000" pitchFamily="2" charset="0"/>
                <a:ea typeface="Roboto" panose="02000000000000000000" pitchFamily="2" charset="0"/>
              </a:rPr>
              <a:t>'Science Fiction’,</a:t>
            </a:r>
          </a:p>
          <a:p>
            <a:r>
              <a:rPr lang="en-US" sz="700">
                <a:solidFill>
                  <a:schemeClr val="tx1"/>
                </a:solidFill>
                <a:latin typeface="Roboto" panose="02000000000000000000" pitchFamily="2" charset="0"/>
                <a:ea typeface="Roboto" panose="02000000000000000000" pitchFamily="2" charset="0"/>
              </a:rPr>
              <a:t>'Sociology’,</a:t>
            </a:r>
          </a:p>
          <a:p>
            <a:r>
              <a:rPr lang="en-US" sz="700">
                <a:solidFill>
                  <a:schemeClr val="tx1"/>
                </a:solidFill>
                <a:latin typeface="Roboto" panose="02000000000000000000" pitchFamily="2" charset="0"/>
                <a:ea typeface="Roboto" panose="02000000000000000000" pitchFamily="2" charset="0"/>
              </a:rPr>
              <a:t>'Space Science’,</a:t>
            </a:r>
          </a:p>
          <a:p>
            <a:r>
              <a:rPr lang="en-US" sz="700">
                <a:solidFill>
                  <a:schemeClr val="tx1"/>
                </a:solidFill>
                <a:latin typeface="Roboto" panose="02000000000000000000" pitchFamily="2" charset="0"/>
                <a:ea typeface="Roboto" panose="02000000000000000000" pitchFamily="2" charset="0"/>
              </a:rPr>
              <a:t>'Sustainability’,</a:t>
            </a:r>
          </a:p>
          <a:p>
            <a:r>
              <a:rPr lang="en-US" sz="700">
                <a:solidFill>
                  <a:schemeClr val="tx1"/>
                </a:solidFill>
                <a:latin typeface="Roboto" panose="02000000000000000000" pitchFamily="2" charset="0"/>
                <a:ea typeface="Roboto" panose="02000000000000000000" pitchFamily="2" charset="0"/>
              </a:rPr>
              <a:t>'Traditional Crafts',</a:t>
            </a:r>
          </a:p>
          <a:p>
            <a:r>
              <a:rPr lang="en-US" sz="700">
                <a:solidFill>
                  <a:schemeClr val="tx1"/>
                </a:solidFill>
                <a:latin typeface="Roboto" panose="02000000000000000000" pitchFamily="2" charset="0"/>
                <a:ea typeface="Roboto" panose="02000000000000000000" pitchFamily="2" charset="0"/>
              </a:rPr>
              <a:t>'Virtual Worlds’, </a:t>
            </a:r>
          </a:p>
          <a:p>
            <a:r>
              <a:rPr lang="en-US" sz="700">
                <a:solidFill>
                  <a:schemeClr val="tx1"/>
                </a:solidFill>
                <a:latin typeface="Roboto" panose="02000000000000000000" pitchFamily="2" charset="0"/>
                <a:ea typeface="Roboto" panose="02000000000000000000" pitchFamily="2" charset="0"/>
              </a:rPr>
              <a:t>'Marine Conservation’,</a:t>
            </a:r>
          </a:p>
          <a:p>
            <a:r>
              <a:rPr lang="en-US" sz="700">
                <a:solidFill>
                  <a:schemeClr val="tx1"/>
                </a:solidFill>
                <a:latin typeface="Roboto" panose="02000000000000000000" pitchFamily="2" charset="0"/>
                <a:ea typeface="Roboto" panose="02000000000000000000" pitchFamily="2" charset="0"/>
              </a:rPr>
              <a:t>'Mathematics’, </a:t>
            </a:r>
          </a:p>
          <a:p>
            <a:r>
              <a:rPr lang="en-US" sz="700">
                <a:solidFill>
                  <a:schemeClr val="tx1"/>
                </a:solidFill>
                <a:latin typeface="Roboto" panose="02000000000000000000" pitchFamily="2" charset="0"/>
                <a:ea typeface="Roboto" panose="02000000000000000000" pitchFamily="2" charset="0"/>
              </a:rPr>
              <a:t>'Family Dynamics’,</a:t>
            </a:r>
          </a:p>
          <a:p>
            <a:r>
              <a:rPr lang="en-US" sz="700">
                <a:solidFill>
                  <a:schemeClr val="tx1"/>
                </a:solidFill>
                <a:latin typeface="Roboto" panose="02000000000000000000" pitchFamily="2" charset="0"/>
                <a:ea typeface="Roboto" panose="02000000000000000000" pitchFamily="2" charset="0"/>
              </a:rPr>
              <a:t>'Agriculture',</a:t>
            </a:r>
          </a:p>
        </p:txBody>
      </p:sp>
      <p:cxnSp>
        <p:nvCxnSpPr>
          <p:cNvPr id="11" name="Connector: Elbow 10">
            <a:extLst>
              <a:ext uri="{FF2B5EF4-FFF2-40B4-BE49-F238E27FC236}">
                <a16:creationId xmlns:a16="http://schemas.microsoft.com/office/drawing/2014/main" id="{B8C44256-6A64-4F3F-AA22-7CDFD2025609}"/>
              </a:ext>
            </a:extLst>
          </p:cNvPr>
          <p:cNvCxnSpPr>
            <a:cxnSpLocks/>
          </p:cNvCxnSpPr>
          <p:nvPr/>
        </p:nvCxnSpPr>
        <p:spPr>
          <a:xfrm rot="10800000" flipV="1">
            <a:off x="2217800" y="1717721"/>
            <a:ext cx="3793045" cy="1227556"/>
          </a:xfrm>
          <a:prstGeom prst="bentConnector3">
            <a:avLst>
              <a:gd name="adj1" fmla="val 29489"/>
            </a:avLst>
          </a:prstGeom>
          <a:ln w="127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AF1D757-44EC-4EE6-8087-D623E2D46E01}"/>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38</a:t>
            </a:r>
          </a:p>
        </p:txBody>
      </p:sp>
    </p:spTree>
    <p:extLst>
      <p:ext uri="{BB962C8B-B14F-4D97-AF65-F5344CB8AC3E}">
        <p14:creationId xmlns:p14="http://schemas.microsoft.com/office/powerpoint/2010/main" val="715743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6" name="Subtitle 13">
            <a:extLst>
              <a:ext uri="{FF2B5EF4-FFF2-40B4-BE49-F238E27FC236}">
                <a16:creationId xmlns:a16="http://schemas.microsoft.com/office/drawing/2014/main" id="{D3F2F979-6217-464F-91E1-9B6355A68240}"/>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Handling user statistics</a:t>
            </a:r>
          </a:p>
        </p:txBody>
      </p:sp>
      <p:sp>
        <p:nvSpPr>
          <p:cNvPr id="2" name="Subtitle 13">
            <a:extLst>
              <a:ext uri="{FF2B5EF4-FFF2-40B4-BE49-F238E27FC236}">
                <a16:creationId xmlns:a16="http://schemas.microsoft.com/office/drawing/2014/main" id="{1A9D0D2C-9628-27DC-4BE9-CE9B6DC654EC}"/>
              </a:ext>
            </a:extLst>
          </p:cNvPr>
          <p:cNvSpPr txBox="1">
            <a:spLocks/>
          </p:cNvSpPr>
          <p:nvPr/>
        </p:nvSpPr>
        <p:spPr>
          <a:xfrm>
            <a:off x="720000" y="1584532"/>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achievements</a:t>
            </a:r>
          </a:p>
          <a:p>
            <a:pPr marL="285750" indent="-285750">
              <a:buFont typeface="Arial" panose="020B0604020202020204" pitchFamily="34" charset="0"/>
              <a:buChar char="•"/>
            </a:pP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language ranks</a:t>
            </a:r>
          </a:p>
          <a:p>
            <a:pPr marL="285750" indent="-285750">
              <a:buFont typeface="Arial" panose="020B0604020202020204" pitchFamily="34" charset="0"/>
              <a:buChar char="•"/>
            </a:pP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streak</a:t>
            </a:r>
            <a:br>
              <a:rPr lang="en-US" sz="1800">
                <a:solidFill>
                  <a:schemeClr val="tx1"/>
                </a:solidFill>
                <a:latin typeface="Roboto" panose="02000000000000000000" pitchFamily="2" charset="0"/>
                <a:ea typeface="Roboto" panose="02000000000000000000" pitchFamily="2" charset="0"/>
                <a:cs typeface="Roboto" panose="02000000000000000000" pitchFamily="2" charset="0"/>
              </a:rPr>
            </a:b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lvl="1" indent="-285750">
              <a:buClr>
                <a:schemeClr val="tx1"/>
              </a:buClr>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lessons	</a:t>
            </a:r>
            <a:br>
              <a:rPr lang="en-US" sz="1800">
                <a:solidFill>
                  <a:schemeClr val="tx1"/>
                </a:solidFill>
                <a:latin typeface="Roboto" panose="02000000000000000000" pitchFamily="2" charset="0"/>
                <a:ea typeface="Roboto" panose="02000000000000000000" pitchFamily="2" charset="0"/>
                <a:cs typeface="Roboto" panose="02000000000000000000" pitchFamily="2" charset="0"/>
              </a:rPr>
            </a:b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exp</a:t>
            </a:r>
          </a:p>
        </p:txBody>
      </p:sp>
      <p:sp>
        <p:nvSpPr>
          <p:cNvPr id="5" name="TextBox 4">
            <a:extLst>
              <a:ext uri="{FF2B5EF4-FFF2-40B4-BE49-F238E27FC236}">
                <a16:creationId xmlns:a16="http://schemas.microsoft.com/office/drawing/2014/main" id="{55644BE1-068E-4F39-B713-F571E1152E76}"/>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39</a:t>
            </a:r>
          </a:p>
        </p:txBody>
      </p:sp>
    </p:spTree>
    <p:extLst>
      <p:ext uri="{BB962C8B-B14F-4D97-AF65-F5344CB8AC3E}">
        <p14:creationId xmlns:p14="http://schemas.microsoft.com/office/powerpoint/2010/main" val="224246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E97036D7-41DC-480F-B126-240B41A07183}"/>
              </a:ext>
            </a:extLst>
          </p:cNvPr>
          <p:cNvSpPr>
            <a:spLocks noGrp="1"/>
          </p:cNvSpPr>
          <p:nvPr>
            <p:ph type="subTitle" idx="1"/>
          </p:nvPr>
        </p:nvSpPr>
        <p:spPr>
          <a:xfrm>
            <a:off x="720000" y="1200289"/>
            <a:ext cx="4935924" cy="3346025"/>
          </a:xfrm>
        </p:spPr>
        <p:txBody>
          <a:bodyPr/>
          <a:lstStyle/>
          <a:p>
            <a:pPr>
              <a:buFont typeface="Arial" panose="020B0604020202020204" pitchFamily="34" charset="0"/>
              <a:buChar char="•"/>
            </a:pPr>
            <a:r>
              <a:rPr lang="en-US">
                <a:latin typeface="Roboto" panose="02000000000000000000" pitchFamily="2" charset="0"/>
                <a:ea typeface="Roboto" panose="02000000000000000000" pitchFamily="2" charset="0"/>
                <a:cs typeface="Roboto" panose="02000000000000000000" pitchFamily="2" charset="0"/>
              </a:rPr>
              <a:t>Language learning can often be tedious, repetitive, and lacking in engagement</a:t>
            </a:r>
          </a:p>
          <a:p>
            <a:pPr>
              <a:buFont typeface="Arial" panose="020B0604020202020204" pitchFamily="34" charset="0"/>
              <a:buChar char="•"/>
            </a:pPr>
            <a:endParaRPr lang="en-US">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a:latin typeface="Roboto" panose="02000000000000000000" pitchFamily="2" charset="0"/>
                <a:ea typeface="Roboto" panose="02000000000000000000" pitchFamily="2" charset="0"/>
              </a:rPr>
              <a:t>Existing applications </a:t>
            </a:r>
            <a:r>
              <a:rPr lang="en-US">
                <a:latin typeface="Roboto" panose="02000000000000000000" pitchFamily="2" charset="0"/>
                <a:ea typeface="Roboto" panose="02000000000000000000" pitchFamily="2" charset="0"/>
                <a:cs typeface="Roboto" panose="02000000000000000000" pitchFamily="2" charset="0"/>
              </a:rPr>
              <a:t>typically suffer from repetitiveness, and a lack of variety in learning material</a:t>
            </a:r>
            <a:endParaRPr lang="en-US">
              <a:effectLst/>
              <a:latin typeface="Roboto" panose="02000000000000000000" pitchFamily="2" charset="0"/>
              <a:ea typeface="Roboto" panose="02000000000000000000" pitchFamily="2" charset="0"/>
              <a:cs typeface="Roboto" panose="02000000000000000000" pitchFamily="2" charset="0"/>
            </a:endParaRPr>
          </a:p>
          <a:p>
            <a:pPr marL="114300" indent="0"/>
            <a:endParaRPr lang="en-US">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a:latin typeface="Roboto" panose="02000000000000000000" pitchFamily="2" charset="0"/>
                <a:ea typeface="Roboto" panose="02000000000000000000" pitchFamily="2" charset="0"/>
                <a:cs typeface="Roboto" panose="02000000000000000000" pitchFamily="2" charset="0"/>
              </a:rPr>
              <a:t>Existing solutions tend to be lacking in terms of clear instructions, examples and support for the students</a:t>
            </a:r>
          </a:p>
        </p:txBody>
      </p:sp>
      <p:sp>
        <p:nvSpPr>
          <p:cNvPr id="13" name="Title 12">
            <a:extLst>
              <a:ext uri="{FF2B5EF4-FFF2-40B4-BE49-F238E27FC236}">
                <a16:creationId xmlns:a16="http://schemas.microsoft.com/office/drawing/2014/main" id="{089820D3-0E16-4F9F-82DF-EBB9271A3372}"/>
              </a:ext>
            </a:extLst>
          </p:cNvPr>
          <p:cNvSpPr>
            <a:spLocks noGrp="1"/>
          </p:cNvSpPr>
          <p:nvPr>
            <p:ph type="title"/>
          </p:nvPr>
        </p:nvSpPr>
        <p:spPr>
          <a:xfrm>
            <a:off x="720000" y="310327"/>
            <a:ext cx="2965500" cy="1211100"/>
          </a:xfrm>
        </p:spPr>
        <p:txBody>
          <a:bodyPr/>
          <a:lstStyle/>
          <a:p>
            <a:r>
              <a:rPr lang="en-US"/>
              <a:t>Problem</a:t>
            </a:r>
          </a:p>
        </p:txBody>
      </p:sp>
      <p:grpSp>
        <p:nvGrpSpPr>
          <p:cNvPr id="15" name="Google Shape;8126;p87">
            <a:extLst>
              <a:ext uri="{FF2B5EF4-FFF2-40B4-BE49-F238E27FC236}">
                <a16:creationId xmlns:a16="http://schemas.microsoft.com/office/drawing/2014/main" id="{57866776-C0FE-4FD4-89ED-43E30BD971BA}"/>
              </a:ext>
            </a:extLst>
          </p:cNvPr>
          <p:cNvGrpSpPr/>
          <p:nvPr/>
        </p:nvGrpSpPr>
        <p:grpSpPr>
          <a:xfrm>
            <a:off x="6336673" y="1200289"/>
            <a:ext cx="2174658" cy="2178016"/>
            <a:chOff x="-31093575" y="3552550"/>
            <a:chExt cx="291450" cy="291900"/>
          </a:xfrm>
          <a:solidFill>
            <a:srgbClr val="2A284C"/>
          </a:solidFill>
        </p:grpSpPr>
        <p:sp>
          <p:nvSpPr>
            <p:cNvPr id="16" name="Google Shape;8127;p87">
              <a:extLst>
                <a:ext uri="{FF2B5EF4-FFF2-40B4-BE49-F238E27FC236}">
                  <a16:creationId xmlns:a16="http://schemas.microsoft.com/office/drawing/2014/main" id="{72043A86-3CF0-4164-874E-8026A5A48FFE}"/>
                </a:ext>
              </a:extLst>
            </p:cNvPr>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28;p87">
              <a:extLst>
                <a:ext uri="{FF2B5EF4-FFF2-40B4-BE49-F238E27FC236}">
                  <a16:creationId xmlns:a16="http://schemas.microsoft.com/office/drawing/2014/main" id="{C377D29F-5C76-4BDE-87D3-28678D6F0848}"/>
                </a:ext>
              </a:extLst>
            </p:cNvPr>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29;p87">
              <a:extLst>
                <a:ext uri="{FF2B5EF4-FFF2-40B4-BE49-F238E27FC236}">
                  <a16:creationId xmlns:a16="http://schemas.microsoft.com/office/drawing/2014/main" id="{7EF1D647-4E23-4F0B-AA04-544EC84FB6FC}"/>
                </a:ext>
              </a:extLst>
            </p:cNvPr>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30;p87">
              <a:extLst>
                <a:ext uri="{FF2B5EF4-FFF2-40B4-BE49-F238E27FC236}">
                  <a16:creationId xmlns:a16="http://schemas.microsoft.com/office/drawing/2014/main" id="{BA0CE1B5-5E23-47FE-B1F6-BB893DB71F43}"/>
                </a:ext>
              </a:extLst>
            </p:cNvPr>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FDF1027-7647-B570-63AA-8EEFAEE8AFCE}"/>
              </a:ext>
            </a:extLst>
          </p:cNvPr>
          <p:cNvSpPr txBox="1"/>
          <p:nvPr/>
        </p:nvSpPr>
        <p:spPr>
          <a:xfrm>
            <a:off x="8893610" y="4897279"/>
            <a:ext cx="250390"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4</a:t>
            </a:r>
            <a:endParaRPr lang="en-IL" sz="1000" b="1">
              <a:solidFill>
                <a:schemeClr val="dk1"/>
              </a:solidFill>
              <a:latin typeface="Oswald"/>
              <a:sym typeface="Oswald"/>
            </a:endParaRPr>
          </a:p>
        </p:txBody>
      </p:sp>
    </p:spTree>
    <p:extLst>
      <p:ext uri="{BB962C8B-B14F-4D97-AF65-F5344CB8AC3E}">
        <p14:creationId xmlns:p14="http://schemas.microsoft.com/office/powerpoint/2010/main" val="1923696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6" name="Subtitle 13">
            <a:extLst>
              <a:ext uri="{FF2B5EF4-FFF2-40B4-BE49-F238E27FC236}">
                <a16:creationId xmlns:a16="http://schemas.microsoft.com/office/drawing/2014/main" id="{D3F2F979-6217-464F-91E1-9B6355A68240}"/>
              </a:ext>
            </a:extLst>
          </p:cNvPr>
          <p:cNvSpPr txBox="1">
            <a:spLocks/>
          </p:cNvSpPr>
          <p:nvPr/>
        </p:nvSpPr>
        <p:spPr>
          <a:xfrm>
            <a:off x="720000" y="1034493"/>
            <a:ext cx="4935924" cy="45870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Parallel Processing </a:t>
            </a:r>
          </a:p>
        </p:txBody>
      </p:sp>
      <p:sp>
        <p:nvSpPr>
          <p:cNvPr id="3" name="Rectangle: Rounded Corners 2">
            <a:extLst>
              <a:ext uri="{FF2B5EF4-FFF2-40B4-BE49-F238E27FC236}">
                <a16:creationId xmlns:a16="http://schemas.microsoft.com/office/drawing/2014/main" id="{3C219A08-DBEE-639C-B549-CDA17AB6395A}"/>
              </a:ext>
            </a:extLst>
          </p:cNvPr>
          <p:cNvSpPr/>
          <p:nvPr/>
        </p:nvSpPr>
        <p:spPr>
          <a:xfrm>
            <a:off x="3417757" y="1527489"/>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chemeClr val="tx1"/>
                </a:solidFill>
                <a:latin typeface="Roboto" panose="02000000000000000000" pitchFamily="2" charset="0"/>
                <a:ea typeface="Roboto" panose="02000000000000000000" pitchFamily="2" charset="0"/>
              </a:rPr>
              <a:t>Promise.all</a:t>
            </a:r>
            <a:endParaRPr lang="en-US" b="1">
              <a:solidFill>
                <a:schemeClr val="tx1"/>
              </a:solidFill>
              <a:latin typeface="Roboto" panose="02000000000000000000" pitchFamily="2" charset="0"/>
              <a:ea typeface="Roboto" panose="02000000000000000000" pitchFamily="2" charset="0"/>
            </a:endParaRPr>
          </a:p>
        </p:txBody>
      </p:sp>
      <p:sp>
        <p:nvSpPr>
          <p:cNvPr id="5" name="Rectangle: Rounded Corners 4">
            <a:extLst>
              <a:ext uri="{FF2B5EF4-FFF2-40B4-BE49-F238E27FC236}">
                <a16:creationId xmlns:a16="http://schemas.microsoft.com/office/drawing/2014/main" id="{DEA522A7-8018-32EE-4868-0D75A76891B2}"/>
              </a:ext>
            </a:extLst>
          </p:cNvPr>
          <p:cNvSpPr/>
          <p:nvPr/>
        </p:nvSpPr>
        <p:spPr>
          <a:xfrm>
            <a:off x="720000" y="2137089"/>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calculateTopPercentage</a:t>
            </a:r>
            <a:endParaRPr lang="en-US" b="1">
              <a:solidFill>
                <a:schemeClr val="tx1"/>
              </a:solidFill>
              <a:latin typeface="Roboto" panose="02000000000000000000" pitchFamily="2" charset="0"/>
              <a:ea typeface="Roboto" panose="02000000000000000000" pitchFamily="2" charset="0"/>
            </a:endParaRPr>
          </a:p>
        </p:txBody>
      </p:sp>
      <p:sp>
        <p:nvSpPr>
          <p:cNvPr id="7" name="Rectangle: Rounded Corners 6">
            <a:extLst>
              <a:ext uri="{FF2B5EF4-FFF2-40B4-BE49-F238E27FC236}">
                <a16:creationId xmlns:a16="http://schemas.microsoft.com/office/drawing/2014/main" id="{38FB11D8-E4FD-71BB-8CDA-BC9297A95FB4}"/>
              </a:ext>
            </a:extLst>
          </p:cNvPr>
          <p:cNvSpPr/>
          <p:nvPr/>
        </p:nvSpPr>
        <p:spPr>
          <a:xfrm>
            <a:off x="720000" y="2640923"/>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calculateStreak</a:t>
            </a:r>
            <a:endParaRPr lang="en-US" b="1">
              <a:solidFill>
                <a:schemeClr val="tx1"/>
              </a:solidFill>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93F62069-4617-8C24-E3DE-E45432B6A721}"/>
              </a:ext>
            </a:extLst>
          </p:cNvPr>
          <p:cNvSpPr/>
          <p:nvPr/>
        </p:nvSpPr>
        <p:spPr>
          <a:xfrm>
            <a:off x="720000" y="3163691"/>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fetchLatestResults</a:t>
            </a:r>
            <a:endParaRPr lang="en-US" b="1">
              <a:solidFill>
                <a:schemeClr val="tx1"/>
              </a:solidFill>
              <a:latin typeface="Roboto" panose="02000000000000000000" pitchFamily="2" charset="0"/>
              <a:ea typeface="Roboto" panose="02000000000000000000" pitchFamily="2" charset="0"/>
            </a:endParaRPr>
          </a:p>
        </p:txBody>
      </p:sp>
      <p:sp>
        <p:nvSpPr>
          <p:cNvPr id="9" name="Rectangle: Rounded Corners 8">
            <a:extLst>
              <a:ext uri="{FF2B5EF4-FFF2-40B4-BE49-F238E27FC236}">
                <a16:creationId xmlns:a16="http://schemas.microsoft.com/office/drawing/2014/main" id="{0F55A3C9-0EF3-3BAA-2CD8-55D2ADC17411}"/>
              </a:ext>
            </a:extLst>
          </p:cNvPr>
          <p:cNvSpPr/>
          <p:nvPr/>
        </p:nvSpPr>
        <p:spPr>
          <a:xfrm>
            <a:off x="3417757" y="3909973"/>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calculateTotalExp</a:t>
            </a:r>
            <a:endParaRPr lang="en-US" b="1">
              <a:solidFill>
                <a:schemeClr val="tx1"/>
              </a:solidFill>
              <a:latin typeface="Roboto" panose="02000000000000000000" pitchFamily="2" charset="0"/>
              <a:ea typeface="Roboto" panose="02000000000000000000" pitchFamily="2" charset="0"/>
            </a:endParaRPr>
          </a:p>
        </p:txBody>
      </p:sp>
      <p:sp>
        <p:nvSpPr>
          <p:cNvPr id="10" name="Rectangle: Rounded Corners 9">
            <a:extLst>
              <a:ext uri="{FF2B5EF4-FFF2-40B4-BE49-F238E27FC236}">
                <a16:creationId xmlns:a16="http://schemas.microsoft.com/office/drawing/2014/main" id="{8AF7C03C-EDF6-B4DE-8030-9BF2000BD614}"/>
              </a:ext>
            </a:extLst>
          </p:cNvPr>
          <p:cNvSpPr/>
          <p:nvPr/>
        </p:nvSpPr>
        <p:spPr>
          <a:xfrm>
            <a:off x="6115514" y="3135596"/>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calculateUserLanguages</a:t>
            </a:r>
            <a:endParaRPr lang="en-US" b="1">
              <a:solidFill>
                <a:schemeClr val="tx1"/>
              </a:solidFill>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4B417C7A-D4AD-C143-2C3C-6DE5D21C5AE8}"/>
              </a:ext>
            </a:extLst>
          </p:cNvPr>
          <p:cNvSpPr/>
          <p:nvPr/>
        </p:nvSpPr>
        <p:spPr>
          <a:xfrm>
            <a:off x="6115514" y="2640923"/>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calculateNoMistakes</a:t>
            </a:r>
            <a:endParaRPr lang="en-US" b="1">
              <a:solidFill>
                <a:schemeClr val="tx1"/>
              </a:solidFill>
              <a:latin typeface="Roboto" panose="02000000000000000000" pitchFamily="2" charset="0"/>
              <a:ea typeface="Roboto" panose="02000000000000000000" pitchFamily="2" charset="0"/>
            </a:endParaRPr>
          </a:p>
        </p:txBody>
      </p:sp>
      <p:sp>
        <p:nvSpPr>
          <p:cNvPr id="12" name="Rectangle: Rounded Corners 11">
            <a:extLst>
              <a:ext uri="{FF2B5EF4-FFF2-40B4-BE49-F238E27FC236}">
                <a16:creationId xmlns:a16="http://schemas.microsoft.com/office/drawing/2014/main" id="{472B92E6-27FA-0775-FF17-AC98419819A4}"/>
              </a:ext>
            </a:extLst>
          </p:cNvPr>
          <p:cNvSpPr/>
          <p:nvPr/>
        </p:nvSpPr>
        <p:spPr>
          <a:xfrm>
            <a:off x="6115514" y="2090455"/>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calculateLessonComplete</a:t>
            </a:r>
            <a:endParaRPr lang="en-US" b="1">
              <a:solidFill>
                <a:schemeClr val="tx1"/>
              </a:solidFill>
              <a:latin typeface="Roboto" panose="02000000000000000000" pitchFamily="2" charset="0"/>
              <a:ea typeface="Roboto" panose="02000000000000000000" pitchFamily="2" charset="0"/>
            </a:endParaRPr>
          </a:p>
        </p:txBody>
      </p:sp>
      <p:cxnSp>
        <p:nvCxnSpPr>
          <p:cNvPr id="16" name="Straight Arrow Connector 15">
            <a:extLst>
              <a:ext uri="{FF2B5EF4-FFF2-40B4-BE49-F238E27FC236}">
                <a16:creationId xmlns:a16="http://schemas.microsoft.com/office/drawing/2014/main" id="{41C8AE15-D989-D4B7-7DDC-0BC44783A959}"/>
              </a:ext>
            </a:extLst>
          </p:cNvPr>
          <p:cNvCxnSpPr>
            <a:stCxn id="5" idx="3"/>
            <a:endCxn id="3" idx="2"/>
          </p:cNvCxnSpPr>
          <p:nvPr/>
        </p:nvCxnSpPr>
        <p:spPr>
          <a:xfrm flipV="1">
            <a:off x="3028486" y="1925557"/>
            <a:ext cx="1543514" cy="410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3B7EE9B-C519-1159-4F65-C01E90A03AA8}"/>
              </a:ext>
            </a:extLst>
          </p:cNvPr>
          <p:cNvCxnSpPr>
            <a:cxnSpLocks/>
            <a:stCxn id="7" idx="3"/>
            <a:endCxn id="3" idx="2"/>
          </p:cNvCxnSpPr>
          <p:nvPr/>
        </p:nvCxnSpPr>
        <p:spPr>
          <a:xfrm flipV="1">
            <a:off x="3028486" y="1925557"/>
            <a:ext cx="1543514"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2D8AF9E-8092-8D13-DE40-8139542449FD}"/>
              </a:ext>
            </a:extLst>
          </p:cNvPr>
          <p:cNvCxnSpPr>
            <a:cxnSpLocks/>
            <a:stCxn id="8" idx="3"/>
            <a:endCxn id="3" idx="2"/>
          </p:cNvCxnSpPr>
          <p:nvPr/>
        </p:nvCxnSpPr>
        <p:spPr>
          <a:xfrm flipV="1">
            <a:off x="3028486" y="1925557"/>
            <a:ext cx="1543514" cy="14371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7B9C55F-A438-087F-6E1A-B0DFEFF53CBD}"/>
              </a:ext>
            </a:extLst>
          </p:cNvPr>
          <p:cNvCxnSpPr>
            <a:cxnSpLocks/>
            <a:stCxn id="9" idx="0"/>
            <a:endCxn id="3" idx="2"/>
          </p:cNvCxnSpPr>
          <p:nvPr/>
        </p:nvCxnSpPr>
        <p:spPr>
          <a:xfrm flipV="1">
            <a:off x="4572000" y="1925557"/>
            <a:ext cx="0" cy="1984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B9B9E1E-DBCD-CA97-4142-707865708C2F}"/>
              </a:ext>
            </a:extLst>
          </p:cNvPr>
          <p:cNvCxnSpPr>
            <a:cxnSpLocks/>
            <a:stCxn id="10" idx="1"/>
            <a:endCxn id="3" idx="2"/>
          </p:cNvCxnSpPr>
          <p:nvPr/>
        </p:nvCxnSpPr>
        <p:spPr>
          <a:xfrm flipH="1" flipV="1">
            <a:off x="4572000" y="1925557"/>
            <a:ext cx="1543514" cy="1409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810CBED-7DF7-9CB8-8A4B-06469EB4766D}"/>
              </a:ext>
            </a:extLst>
          </p:cNvPr>
          <p:cNvCxnSpPr>
            <a:cxnSpLocks/>
            <a:stCxn id="11" idx="1"/>
            <a:endCxn id="3" idx="2"/>
          </p:cNvCxnSpPr>
          <p:nvPr/>
        </p:nvCxnSpPr>
        <p:spPr>
          <a:xfrm flipH="1" flipV="1">
            <a:off x="4572000" y="1925557"/>
            <a:ext cx="1543514"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B5F672B-1943-12C9-A7F4-D48D548CAAEC}"/>
              </a:ext>
            </a:extLst>
          </p:cNvPr>
          <p:cNvCxnSpPr>
            <a:cxnSpLocks/>
            <a:stCxn id="12" idx="1"/>
            <a:endCxn id="3" idx="2"/>
          </p:cNvCxnSpPr>
          <p:nvPr/>
        </p:nvCxnSpPr>
        <p:spPr>
          <a:xfrm flipH="1" flipV="1">
            <a:off x="4572000" y="1925557"/>
            <a:ext cx="1543514" cy="363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2589849-622B-4452-A40E-01D549AE3EF1}"/>
              </a:ext>
            </a:extLst>
          </p:cNvPr>
          <p:cNvSpPr txBox="1"/>
          <p:nvPr/>
        </p:nvSpPr>
        <p:spPr>
          <a:xfrm>
            <a:off x="8893610" y="4897279"/>
            <a:ext cx="322524"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40</a:t>
            </a:r>
          </a:p>
        </p:txBody>
      </p:sp>
    </p:spTree>
    <p:extLst>
      <p:ext uri="{BB962C8B-B14F-4D97-AF65-F5344CB8AC3E}">
        <p14:creationId xmlns:p14="http://schemas.microsoft.com/office/powerpoint/2010/main" val="1709429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Testing</a:t>
            </a:r>
            <a:endParaRPr lang="en-US" sz="4000"/>
          </a:p>
        </p:txBody>
      </p:sp>
      <p:sp>
        <p:nvSpPr>
          <p:cNvPr id="5" name="Subtitle 13">
            <a:extLst>
              <a:ext uri="{FF2B5EF4-FFF2-40B4-BE49-F238E27FC236}">
                <a16:creationId xmlns:a16="http://schemas.microsoft.com/office/drawing/2014/main" id="{343BFD5D-7A23-4642-92DE-FDCE861EF288}"/>
              </a:ext>
            </a:extLst>
          </p:cNvPr>
          <p:cNvSpPr txBox="1">
            <a:spLocks/>
          </p:cNvSpPr>
          <p:nvPr/>
        </p:nvSpPr>
        <p:spPr>
          <a:xfrm>
            <a:off x="720000" y="1034493"/>
            <a:ext cx="4935924" cy="39806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Frontend</a:t>
            </a:r>
          </a:p>
        </p:txBody>
      </p:sp>
      <p:sp>
        <p:nvSpPr>
          <p:cNvPr id="10" name="Rectangle: Rounded Corners 9">
            <a:extLst>
              <a:ext uri="{FF2B5EF4-FFF2-40B4-BE49-F238E27FC236}">
                <a16:creationId xmlns:a16="http://schemas.microsoft.com/office/drawing/2014/main" id="{52970514-FC89-4775-A0C6-ADE82B0AA4F7}"/>
              </a:ext>
            </a:extLst>
          </p:cNvPr>
          <p:cNvSpPr/>
          <p:nvPr/>
        </p:nvSpPr>
        <p:spPr>
          <a:xfrm>
            <a:off x="1205459" y="1847289"/>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Login and Registration</a:t>
            </a:r>
            <a:endParaRPr lang="en-US" b="1">
              <a:solidFill>
                <a:schemeClr val="tx1"/>
              </a:solidFill>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21BAC0C9-9263-407E-A1A5-D9333BF2D74C}"/>
              </a:ext>
            </a:extLst>
          </p:cNvPr>
          <p:cNvSpPr/>
          <p:nvPr/>
        </p:nvSpPr>
        <p:spPr>
          <a:xfrm>
            <a:off x="4240966" y="1401407"/>
            <a:ext cx="3697575" cy="1289832"/>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Success and Failure</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Empty input fields</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Invalid input</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Non-matching password fields</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Email already taken</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12" name="Rectangle: Rounded Corners 11">
            <a:extLst>
              <a:ext uri="{FF2B5EF4-FFF2-40B4-BE49-F238E27FC236}">
                <a16:creationId xmlns:a16="http://schemas.microsoft.com/office/drawing/2014/main" id="{4EF2561B-4F0D-41D5-A8C6-EF1B7BBB36BE}"/>
              </a:ext>
            </a:extLst>
          </p:cNvPr>
          <p:cNvSpPr/>
          <p:nvPr/>
        </p:nvSpPr>
        <p:spPr>
          <a:xfrm>
            <a:off x="1205459" y="3599990"/>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Chat With Me</a:t>
            </a:r>
            <a:endParaRPr lang="en-US" b="1">
              <a:solidFill>
                <a:schemeClr val="tx1"/>
              </a:solidFill>
              <a:latin typeface="Roboto" panose="02000000000000000000" pitchFamily="2" charset="0"/>
              <a:ea typeface="Roboto" panose="02000000000000000000" pitchFamily="2" charset="0"/>
            </a:endParaRPr>
          </a:p>
        </p:txBody>
      </p:sp>
      <p:sp>
        <p:nvSpPr>
          <p:cNvPr id="13" name="Rectangle: Rounded Corners 12">
            <a:extLst>
              <a:ext uri="{FF2B5EF4-FFF2-40B4-BE49-F238E27FC236}">
                <a16:creationId xmlns:a16="http://schemas.microsoft.com/office/drawing/2014/main" id="{5E363CA7-BD0E-4F26-867D-482E08E8F226}"/>
              </a:ext>
            </a:extLst>
          </p:cNvPr>
          <p:cNvSpPr/>
          <p:nvPr/>
        </p:nvSpPr>
        <p:spPr>
          <a:xfrm>
            <a:off x="4240966" y="3154108"/>
            <a:ext cx="3697575" cy="1289832"/>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Language selection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Message is sent successfully</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Empty message field</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Multiple consecutive messages</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Finalizing session by clicking ‘grade me’</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C73EA10A-A7EC-4A31-804F-F4727284A93F}"/>
              </a:ext>
            </a:extLst>
          </p:cNvPr>
          <p:cNvSpPr txBox="1"/>
          <p:nvPr/>
        </p:nvSpPr>
        <p:spPr>
          <a:xfrm>
            <a:off x="8893610" y="4897279"/>
            <a:ext cx="30168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41</a:t>
            </a:r>
          </a:p>
        </p:txBody>
      </p:sp>
    </p:spTree>
    <p:extLst>
      <p:ext uri="{BB962C8B-B14F-4D97-AF65-F5344CB8AC3E}">
        <p14:creationId xmlns:p14="http://schemas.microsoft.com/office/powerpoint/2010/main" val="1668162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Testing</a:t>
            </a:r>
            <a:endParaRPr lang="en-US" sz="4000"/>
          </a:p>
        </p:txBody>
      </p:sp>
      <p:sp>
        <p:nvSpPr>
          <p:cNvPr id="5" name="Subtitle 13">
            <a:extLst>
              <a:ext uri="{FF2B5EF4-FFF2-40B4-BE49-F238E27FC236}">
                <a16:creationId xmlns:a16="http://schemas.microsoft.com/office/drawing/2014/main" id="{343BFD5D-7A23-4642-92DE-FDCE861EF288}"/>
              </a:ext>
            </a:extLst>
          </p:cNvPr>
          <p:cNvSpPr txBox="1">
            <a:spLocks/>
          </p:cNvSpPr>
          <p:nvPr/>
        </p:nvSpPr>
        <p:spPr>
          <a:xfrm>
            <a:off x="720000" y="1034493"/>
            <a:ext cx="4935924" cy="39806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Frontend</a:t>
            </a:r>
          </a:p>
        </p:txBody>
      </p:sp>
      <p:sp>
        <p:nvSpPr>
          <p:cNvPr id="10" name="Rectangle: Rounded Corners 9">
            <a:extLst>
              <a:ext uri="{FF2B5EF4-FFF2-40B4-BE49-F238E27FC236}">
                <a16:creationId xmlns:a16="http://schemas.microsoft.com/office/drawing/2014/main" id="{52970514-FC89-4775-A0C6-ADE82B0AA4F7}"/>
              </a:ext>
            </a:extLst>
          </p:cNvPr>
          <p:cNvSpPr/>
          <p:nvPr/>
        </p:nvSpPr>
        <p:spPr>
          <a:xfrm>
            <a:off x="1205459" y="2028168"/>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Learn</a:t>
            </a:r>
            <a:endParaRPr lang="en-US" b="1">
              <a:solidFill>
                <a:schemeClr val="tx1"/>
              </a:solidFill>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21BAC0C9-9263-407E-A1A5-D9333BF2D74C}"/>
              </a:ext>
            </a:extLst>
          </p:cNvPr>
          <p:cNvSpPr/>
          <p:nvPr/>
        </p:nvSpPr>
        <p:spPr>
          <a:xfrm>
            <a:off x="4240966" y="1401407"/>
            <a:ext cx="3883703" cy="1651590"/>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layout based on exercise</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layout based on lesson language</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Handling correct and incorrect answers</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updates of Exp</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finalization of session and correct details on results screen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Leaving mid session works properly</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12" name="Rectangle: Rounded Corners 11">
            <a:extLst>
              <a:ext uri="{FF2B5EF4-FFF2-40B4-BE49-F238E27FC236}">
                <a16:creationId xmlns:a16="http://schemas.microsoft.com/office/drawing/2014/main" id="{4EF2561B-4F0D-41D5-A8C6-EF1B7BBB36BE}"/>
              </a:ext>
            </a:extLst>
          </p:cNvPr>
          <p:cNvSpPr/>
          <p:nvPr/>
        </p:nvSpPr>
        <p:spPr>
          <a:xfrm>
            <a:off x="1205459" y="3599990"/>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Leaderboard</a:t>
            </a:r>
            <a:endParaRPr lang="en-US" b="1">
              <a:solidFill>
                <a:schemeClr val="tx1"/>
              </a:solidFill>
              <a:latin typeface="Roboto" panose="02000000000000000000" pitchFamily="2" charset="0"/>
              <a:ea typeface="Roboto" panose="02000000000000000000" pitchFamily="2" charset="0"/>
            </a:endParaRPr>
          </a:p>
        </p:txBody>
      </p:sp>
      <p:sp>
        <p:nvSpPr>
          <p:cNvPr id="13" name="Rectangle: Rounded Corners 12">
            <a:extLst>
              <a:ext uri="{FF2B5EF4-FFF2-40B4-BE49-F238E27FC236}">
                <a16:creationId xmlns:a16="http://schemas.microsoft.com/office/drawing/2014/main" id="{5E363CA7-BD0E-4F26-867D-482E08E8F226}"/>
              </a:ext>
            </a:extLst>
          </p:cNvPr>
          <p:cNvSpPr/>
          <p:nvPr/>
        </p:nvSpPr>
        <p:spPr>
          <a:xfrm>
            <a:off x="4240966" y="3634720"/>
            <a:ext cx="3883703" cy="328607"/>
          </a:xfrm>
          <a:prstGeom prst="roundRect">
            <a:avLst>
              <a:gd name="adj" fmla="val 20696"/>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Filtering by language properly works</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BFF085CC-2367-4624-BE0A-0F6E1611934B}"/>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42</a:t>
            </a:r>
          </a:p>
        </p:txBody>
      </p:sp>
    </p:spTree>
    <p:extLst>
      <p:ext uri="{BB962C8B-B14F-4D97-AF65-F5344CB8AC3E}">
        <p14:creationId xmlns:p14="http://schemas.microsoft.com/office/powerpoint/2010/main" val="1803540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Testing</a:t>
            </a:r>
            <a:endParaRPr lang="en-US" sz="4000"/>
          </a:p>
        </p:txBody>
      </p:sp>
      <p:sp>
        <p:nvSpPr>
          <p:cNvPr id="5" name="Subtitle 13">
            <a:extLst>
              <a:ext uri="{FF2B5EF4-FFF2-40B4-BE49-F238E27FC236}">
                <a16:creationId xmlns:a16="http://schemas.microsoft.com/office/drawing/2014/main" id="{343BFD5D-7A23-4642-92DE-FDCE861EF288}"/>
              </a:ext>
            </a:extLst>
          </p:cNvPr>
          <p:cNvSpPr txBox="1">
            <a:spLocks/>
          </p:cNvSpPr>
          <p:nvPr/>
        </p:nvSpPr>
        <p:spPr>
          <a:xfrm>
            <a:off x="720000" y="1034493"/>
            <a:ext cx="4935924" cy="39806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Backend</a:t>
            </a:r>
          </a:p>
        </p:txBody>
      </p:sp>
      <p:sp>
        <p:nvSpPr>
          <p:cNvPr id="10" name="Rectangle: Rounded Corners 9">
            <a:extLst>
              <a:ext uri="{FF2B5EF4-FFF2-40B4-BE49-F238E27FC236}">
                <a16:creationId xmlns:a16="http://schemas.microsoft.com/office/drawing/2014/main" id="{52970514-FC89-4775-A0C6-ADE82B0AA4F7}"/>
              </a:ext>
            </a:extLst>
          </p:cNvPr>
          <p:cNvSpPr/>
          <p:nvPr/>
        </p:nvSpPr>
        <p:spPr>
          <a:xfrm>
            <a:off x="1205459" y="1645588"/>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lesson-generator</a:t>
            </a:r>
            <a:endParaRPr lang="en-US" b="1">
              <a:solidFill>
                <a:schemeClr val="tx1"/>
              </a:solidFill>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21BAC0C9-9263-407E-A1A5-D9333BF2D74C}"/>
              </a:ext>
            </a:extLst>
          </p:cNvPr>
          <p:cNvSpPr/>
          <p:nvPr/>
        </p:nvSpPr>
        <p:spPr>
          <a:xfrm>
            <a:off x="4240966" y="1433555"/>
            <a:ext cx="4183034" cy="822134"/>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Successful exercise generation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Error on unsuccessful generation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Generated exercise matches required format</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12" name="Rectangle: Rounded Corners 11">
            <a:extLst>
              <a:ext uri="{FF2B5EF4-FFF2-40B4-BE49-F238E27FC236}">
                <a16:creationId xmlns:a16="http://schemas.microsoft.com/office/drawing/2014/main" id="{4EF2561B-4F0D-41D5-A8C6-EF1B7BBB36BE}"/>
              </a:ext>
            </a:extLst>
          </p:cNvPr>
          <p:cNvSpPr/>
          <p:nvPr/>
        </p:nvSpPr>
        <p:spPr>
          <a:xfrm>
            <a:off x="1205459" y="2836113"/>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chat-with-me</a:t>
            </a:r>
            <a:endParaRPr lang="en-US" b="1">
              <a:solidFill>
                <a:schemeClr val="tx1"/>
              </a:solidFill>
              <a:latin typeface="Roboto" panose="02000000000000000000" pitchFamily="2" charset="0"/>
              <a:ea typeface="Roboto" panose="02000000000000000000" pitchFamily="2" charset="0"/>
            </a:endParaRPr>
          </a:p>
        </p:txBody>
      </p:sp>
      <p:sp>
        <p:nvSpPr>
          <p:cNvPr id="13" name="Rectangle: Rounded Corners 12">
            <a:extLst>
              <a:ext uri="{FF2B5EF4-FFF2-40B4-BE49-F238E27FC236}">
                <a16:creationId xmlns:a16="http://schemas.microsoft.com/office/drawing/2014/main" id="{5E363CA7-BD0E-4F26-867D-482E08E8F226}"/>
              </a:ext>
            </a:extLst>
          </p:cNvPr>
          <p:cNvSpPr/>
          <p:nvPr/>
        </p:nvSpPr>
        <p:spPr>
          <a:xfrm>
            <a:off x="4240966" y="2436569"/>
            <a:ext cx="4183034" cy="1197156"/>
          </a:xfrm>
          <a:prstGeom prst="roundRect">
            <a:avLst>
              <a:gd name="adj" fmla="val 9844"/>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Successful response generation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Generated response matches required format</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grade calculation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Generated grade matches required format</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Error on unsuccessful generation</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768257C8-B22E-48B7-8BFF-8B350870BB8C}"/>
              </a:ext>
            </a:extLst>
          </p:cNvPr>
          <p:cNvSpPr/>
          <p:nvPr/>
        </p:nvSpPr>
        <p:spPr>
          <a:xfrm>
            <a:off x="1205459" y="4019065"/>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user-profile</a:t>
            </a:r>
            <a:endParaRPr lang="en-US" b="1">
              <a:solidFill>
                <a:schemeClr val="tx1"/>
              </a:solidFill>
              <a:latin typeface="Roboto" panose="02000000000000000000" pitchFamily="2" charset="0"/>
              <a:ea typeface="Roboto" panose="02000000000000000000" pitchFamily="2" charset="0"/>
            </a:endParaRPr>
          </a:p>
        </p:txBody>
      </p:sp>
      <p:sp>
        <p:nvSpPr>
          <p:cNvPr id="9" name="Rectangle: Rounded Corners 8">
            <a:extLst>
              <a:ext uri="{FF2B5EF4-FFF2-40B4-BE49-F238E27FC236}">
                <a16:creationId xmlns:a16="http://schemas.microsoft.com/office/drawing/2014/main" id="{60724319-B36B-4086-B714-CF7B503B0A7D}"/>
              </a:ext>
            </a:extLst>
          </p:cNvPr>
          <p:cNvSpPr/>
          <p:nvPr/>
        </p:nvSpPr>
        <p:spPr>
          <a:xfrm>
            <a:off x="4240966" y="3807032"/>
            <a:ext cx="4183034" cy="822134"/>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Successful data retrieval</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Error on unsuccessful retrieval</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stats calculation</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56E8F927-B298-4F90-A5E7-886F0ABC1B0D}"/>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43</a:t>
            </a:r>
          </a:p>
        </p:txBody>
      </p:sp>
    </p:spTree>
    <p:extLst>
      <p:ext uri="{BB962C8B-B14F-4D97-AF65-F5344CB8AC3E}">
        <p14:creationId xmlns:p14="http://schemas.microsoft.com/office/powerpoint/2010/main" val="285673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19999" y="1107804"/>
            <a:ext cx="6039389" cy="2400900"/>
          </a:xfrm>
        </p:spPr>
        <p:txBody>
          <a:bodyPr/>
          <a:lstStyle/>
          <a:p>
            <a:r>
              <a:rPr lang="en-US"/>
              <a:t>Demonstration</a:t>
            </a:r>
          </a:p>
        </p:txBody>
      </p:sp>
      <p:sp>
        <p:nvSpPr>
          <p:cNvPr id="3" name="TextBox 2">
            <a:extLst>
              <a:ext uri="{FF2B5EF4-FFF2-40B4-BE49-F238E27FC236}">
                <a16:creationId xmlns:a16="http://schemas.microsoft.com/office/drawing/2014/main" id="{7A1B2236-11D8-4374-A0B6-D7804EFD2F2F}"/>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44</a:t>
            </a:r>
          </a:p>
        </p:txBody>
      </p:sp>
    </p:spTree>
    <p:extLst>
      <p:ext uri="{BB962C8B-B14F-4D97-AF65-F5344CB8AC3E}">
        <p14:creationId xmlns:p14="http://schemas.microsoft.com/office/powerpoint/2010/main" val="1740241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nstration">
            <a:hlinkClick r:id="" action="ppaction://media"/>
            <a:extLst>
              <a:ext uri="{FF2B5EF4-FFF2-40B4-BE49-F238E27FC236}">
                <a16:creationId xmlns:a16="http://schemas.microsoft.com/office/drawing/2014/main" id="{DF39B7DB-8672-A321-3932-170F677149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6" y="-937"/>
            <a:ext cx="9146265" cy="5145373"/>
          </a:xfrm>
          <a:prstGeom prst="rect">
            <a:avLst/>
          </a:prstGeom>
        </p:spPr>
      </p:pic>
    </p:spTree>
    <p:extLst>
      <p:ext uri="{BB962C8B-B14F-4D97-AF65-F5344CB8AC3E}">
        <p14:creationId xmlns:p14="http://schemas.microsoft.com/office/powerpoint/2010/main" val="175022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Mobile Support</a:t>
            </a:r>
            <a:endParaRPr lang="en-US"/>
          </a:p>
        </p:txBody>
      </p:sp>
      <p:pic>
        <p:nvPicPr>
          <p:cNvPr id="2" name="Picture 1" descr="A screen shot of a phone&#10;&#10;Description automatically generated">
            <a:extLst>
              <a:ext uri="{FF2B5EF4-FFF2-40B4-BE49-F238E27FC236}">
                <a16:creationId xmlns:a16="http://schemas.microsoft.com/office/drawing/2014/main" id="{B38F6255-5978-DEDF-EA43-2C6ADABD5F58}"/>
              </a:ext>
            </a:extLst>
          </p:cNvPr>
          <p:cNvPicPr>
            <a:picLocks noChangeAspect="1"/>
          </p:cNvPicPr>
          <p:nvPr/>
        </p:nvPicPr>
        <p:blipFill>
          <a:blip r:embed="rId3"/>
          <a:stretch>
            <a:fillRect/>
          </a:stretch>
        </p:blipFill>
        <p:spPr>
          <a:xfrm>
            <a:off x="923597" y="1148195"/>
            <a:ext cx="1664934" cy="3605645"/>
          </a:xfrm>
          <a:prstGeom prst="rect">
            <a:avLst/>
          </a:prstGeom>
        </p:spPr>
      </p:pic>
      <p:pic>
        <p:nvPicPr>
          <p:cNvPr id="3" name="Picture 2" descr="A screen shot of a cell phone&#10;&#10;Description automatically generated">
            <a:extLst>
              <a:ext uri="{FF2B5EF4-FFF2-40B4-BE49-F238E27FC236}">
                <a16:creationId xmlns:a16="http://schemas.microsoft.com/office/drawing/2014/main" id="{B5311FEC-2CE3-9BDC-D4D8-FC539F8137EA}"/>
              </a:ext>
            </a:extLst>
          </p:cNvPr>
          <p:cNvPicPr>
            <a:picLocks noChangeAspect="1"/>
          </p:cNvPicPr>
          <p:nvPr/>
        </p:nvPicPr>
        <p:blipFill>
          <a:blip r:embed="rId4"/>
          <a:stretch>
            <a:fillRect/>
          </a:stretch>
        </p:blipFill>
        <p:spPr>
          <a:xfrm>
            <a:off x="3651831" y="1149741"/>
            <a:ext cx="1667930" cy="3600965"/>
          </a:xfrm>
          <a:prstGeom prst="rect">
            <a:avLst/>
          </a:prstGeom>
        </p:spPr>
      </p:pic>
      <p:pic>
        <p:nvPicPr>
          <p:cNvPr id="5" name="Picture 4" descr="A screenshot of a phone&#10;&#10;Description automatically generated">
            <a:extLst>
              <a:ext uri="{FF2B5EF4-FFF2-40B4-BE49-F238E27FC236}">
                <a16:creationId xmlns:a16="http://schemas.microsoft.com/office/drawing/2014/main" id="{CA8A7871-A0BA-86EF-CAE1-5BA913E559C4}"/>
              </a:ext>
            </a:extLst>
          </p:cNvPr>
          <p:cNvPicPr>
            <a:picLocks noChangeAspect="1"/>
          </p:cNvPicPr>
          <p:nvPr/>
        </p:nvPicPr>
        <p:blipFill>
          <a:blip r:embed="rId5"/>
          <a:stretch>
            <a:fillRect/>
          </a:stretch>
        </p:blipFill>
        <p:spPr>
          <a:xfrm>
            <a:off x="6299488" y="1149694"/>
            <a:ext cx="1662781" cy="3600964"/>
          </a:xfrm>
          <a:prstGeom prst="rect">
            <a:avLst/>
          </a:prstGeom>
        </p:spPr>
      </p:pic>
      <p:sp>
        <p:nvSpPr>
          <p:cNvPr id="6" name="TextBox 5">
            <a:extLst>
              <a:ext uri="{FF2B5EF4-FFF2-40B4-BE49-F238E27FC236}">
                <a16:creationId xmlns:a16="http://schemas.microsoft.com/office/drawing/2014/main" id="{026745E9-58B3-4753-8DDA-9015F32C6AD4}"/>
              </a:ext>
            </a:extLst>
          </p:cNvPr>
          <p:cNvSpPr txBox="1"/>
          <p:nvPr/>
        </p:nvSpPr>
        <p:spPr>
          <a:xfrm>
            <a:off x="8893610" y="4897279"/>
            <a:ext cx="32092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46</a:t>
            </a:r>
          </a:p>
        </p:txBody>
      </p:sp>
    </p:spTree>
    <p:extLst>
      <p:ext uri="{BB962C8B-B14F-4D97-AF65-F5344CB8AC3E}">
        <p14:creationId xmlns:p14="http://schemas.microsoft.com/office/powerpoint/2010/main" val="345901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Future Improvements</a:t>
            </a:r>
            <a:endParaRPr lang="en-US" sz="4000"/>
          </a:p>
        </p:txBody>
      </p:sp>
      <p:sp>
        <p:nvSpPr>
          <p:cNvPr id="8" name="Subtitle 13">
            <a:extLst>
              <a:ext uri="{FF2B5EF4-FFF2-40B4-BE49-F238E27FC236}">
                <a16:creationId xmlns:a16="http://schemas.microsoft.com/office/drawing/2014/main" id="{58E50C2C-7396-44D4-94D7-D1AA325B72E9}"/>
              </a:ext>
            </a:extLst>
          </p:cNvPr>
          <p:cNvSpPr txBox="1">
            <a:spLocks/>
          </p:cNvSpPr>
          <p:nvPr/>
        </p:nvSpPr>
        <p:spPr>
          <a:xfrm>
            <a:off x="720000" y="1200289"/>
            <a:ext cx="8344052" cy="33460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More supported languages</a:t>
            </a:r>
          </a:p>
          <a:p>
            <a:pPr marL="285750" indent="-285750">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600">
                <a:solidFill>
                  <a:schemeClr val="tx1"/>
                </a:solidFill>
                <a:latin typeface="Roboto"/>
                <a:ea typeface="Roboto"/>
                <a:cs typeface="Roboto"/>
              </a:rPr>
              <a:t>More exercise types and improved generation</a:t>
            </a: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r>
              <a:rPr lang="en-US" sz="1600">
                <a:solidFill>
                  <a:schemeClr val="tx1"/>
                </a:solidFill>
                <a:latin typeface="Roboto"/>
                <a:ea typeface="Roboto"/>
                <a:cs typeface="Roboto"/>
              </a:rPr>
              <a:t>More user stats and achievements</a:t>
            </a: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r>
              <a:rPr lang="en-US" sz="1600">
                <a:solidFill>
                  <a:schemeClr val="tx1"/>
                </a:solidFill>
                <a:latin typeface="Roboto"/>
                <a:ea typeface="Roboto"/>
                <a:cs typeface="Roboto"/>
              </a:rPr>
              <a:t>Dark mode</a:t>
            </a:r>
          </a:p>
          <a:p>
            <a:pPr marL="285750" indent="-285750">
              <a:buClr>
                <a:schemeClr val="tx1"/>
              </a:buClr>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053FD650-4C64-4C5E-B648-AF2DB58130D1}"/>
              </a:ext>
            </a:extLst>
          </p:cNvPr>
          <p:cNvSpPr txBox="1"/>
          <p:nvPr/>
        </p:nvSpPr>
        <p:spPr>
          <a:xfrm>
            <a:off x="8893610" y="4897279"/>
            <a:ext cx="30809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47</a:t>
            </a:r>
          </a:p>
        </p:txBody>
      </p:sp>
    </p:spTree>
    <p:extLst>
      <p:ext uri="{BB962C8B-B14F-4D97-AF65-F5344CB8AC3E}">
        <p14:creationId xmlns:p14="http://schemas.microsoft.com/office/powerpoint/2010/main" val="250291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28;p71">
            <a:extLst>
              <a:ext uri="{FF2B5EF4-FFF2-40B4-BE49-F238E27FC236}">
                <a16:creationId xmlns:a16="http://schemas.microsoft.com/office/drawing/2014/main" id="{CCCA55E1-B328-5A81-99F1-614C312C2939}"/>
              </a:ext>
            </a:extLst>
          </p:cNvPr>
          <p:cNvSpPr txBox="1">
            <a:spLocks noGrp="1"/>
          </p:cNvSpPr>
          <p:nvPr>
            <p:ph type="title"/>
          </p:nvPr>
        </p:nvSpPr>
        <p:spPr>
          <a:xfrm>
            <a:off x="612050" y="227000"/>
            <a:ext cx="3737700" cy="3398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a:t>THANK</a:t>
            </a:r>
            <a:br>
              <a:rPr lang="en" sz="5000"/>
            </a:br>
            <a:r>
              <a:rPr lang="en" sz="5000"/>
              <a:t>YOU</a:t>
            </a:r>
            <a:br>
              <a:rPr lang="en" sz="5000"/>
            </a:br>
            <a:r>
              <a:rPr lang="en" sz="5000"/>
              <a:t>FOR</a:t>
            </a:r>
            <a:br>
              <a:rPr lang="en" sz="5000"/>
            </a:br>
            <a:r>
              <a:rPr lang="en" sz="5000"/>
              <a:t>LISTENING</a:t>
            </a:r>
            <a:endParaRPr sz="5000"/>
          </a:p>
        </p:txBody>
      </p:sp>
      <p:pic>
        <p:nvPicPr>
          <p:cNvPr id="76" name="Picture 75" descr="A cartoon of a robot&#10;&#10;Description automatically generated">
            <a:extLst>
              <a:ext uri="{FF2B5EF4-FFF2-40B4-BE49-F238E27FC236}">
                <a16:creationId xmlns:a16="http://schemas.microsoft.com/office/drawing/2014/main" id="{54DF73AE-55D8-8AFD-7B69-A362D937638B}"/>
              </a:ext>
            </a:extLst>
          </p:cNvPr>
          <p:cNvPicPr>
            <a:picLocks noChangeAspect="1"/>
          </p:cNvPicPr>
          <p:nvPr/>
        </p:nvPicPr>
        <p:blipFill>
          <a:blip r:embed="rId3"/>
          <a:stretch>
            <a:fillRect/>
          </a:stretch>
        </p:blipFill>
        <p:spPr>
          <a:xfrm>
            <a:off x="5751258" y="3154252"/>
            <a:ext cx="1926839" cy="2571750"/>
          </a:xfrm>
          <a:prstGeom prst="rect">
            <a:avLst/>
          </a:prstGeom>
        </p:spPr>
      </p:pic>
      <p:sp>
        <p:nvSpPr>
          <p:cNvPr id="77" name="Google Shape;1653;p71">
            <a:extLst>
              <a:ext uri="{FF2B5EF4-FFF2-40B4-BE49-F238E27FC236}">
                <a16:creationId xmlns:a16="http://schemas.microsoft.com/office/drawing/2014/main" id="{6B9F0A4B-1AF8-43E4-9E4F-6B752F643A50}"/>
              </a:ext>
            </a:extLst>
          </p:cNvPr>
          <p:cNvSpPr/>
          <p:nvPr/>
        </p:nvSpPr>
        <p:spPr>
          <a:xfrm>
            <a:off x="5562355" y="3001772"/>
            <a:ext cx="1003722" cy="55896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Goodbye!</a:t>
            </a:r>
            <a:endParaRPr sz="1600"/>
          </a:p>
        </p:txBody>
      </p:sp>
    </p:spTree>
    <p:extLst>
      <p:ext uri="{BB962C8B-B14F-4D97-AF65-F5344CB8AC3E}">
        <p14:creationId xmlns:p14="http://schemas.microsoft.com/office/powerpoint/2010/main" val="190817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9E42C24-18F1-4166-AF39-DD6DDBF41BE4}"/>
              </a:ext>
            </a:extLst>
          </p:cNvPr>
          <p:cNvSpPr>
            <a:spLocks noGrp="1"/>
          </p:cNvSpPr>
          <p:nvPr>
            <p:ph type="title"/>
          </p:nvPr>
        </p:nvSpPr>
        <p:spPr>
          <a:xfrm>
            <a:off x="719999" y="1405750"/>
            <a:ext cx="4792086" cy="2400900"/>
          </a:xfrm>
        </p:spPr>
        <p:txBody>
          <a:bodyPr/>
          <a:lstStyle/>
          <a:p>
            <a:r>
              <a:rPr lang="en-US"/>
              <a:t>Solution</a:t>
            </a:r>
          </a:p>
        </p:txBody>
      </p:sp>
      <p:sp>
        <p:nvSpPr>
          <p:cNvPr id="3" name="TextBox 2">
            <a:extLst>
              <a:ext uri="{FF2B5EF4-FFF2-40B4-BE49-F238E27FC236}">
                <a16:creationId xmlns:a16="http://schemas.microsoft.com/office/drawing/2014/main" id="{1F5740BA-B5A8-0DB7-795D-4C1D9330AB46}"/>
              </a:ext>
            </a:extLst>
          </p:cNvPr>
          <p:cNvSpPr txBox="1"/>
          <p:nvPr/>
        </p:nvSpPr>
        <p:spPr>
          <a:xfrm>
            <a:off x="8893610" y="4897279"/>
            <a:ext cx="250390"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5</a:t>
            </a:r>
            <a:endParaRPr lang="en-IL" sz="1000" b="1">
              <a:solidFill>
                <a:schemeClr val="dk1"/>
              </a:solidFill>
              <a:latin typeface="Oswald"/>
              <a:sym typeface="Oswald"/>
            </a:endParaRPr>
          </a:p>
        </p:txBody>
      </p:sp>
    </p:spTree>
    <p:extLst>
      <p:ext uri="{BB962C8B-B14F-4D97-AF65-F5344CB8AC3E}">
        <p14:creationId xmlns:p14="http://schemas.microsoft.com/office/powerpoint/2010/main" val="360427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1">
            <a:extLst>
              <a:ext uri="{FF2B5EF4-FFF2-40B4-BE49-F238E27FC236}">
                <a16:creationId xmlns:a16="http://schemas.microsoft.com/office/drawing/2014/main" id="{3C5F5E17-57E9-2AA0-943F-33BFAD8F8109}"/>
              </a:ext>
            </a:extLst>
          </p:cNvPr>
          <p:cNvSpPr>
            <a:spLocks noGrp="1"/>
          </p:cNvSpPr>
          <p:nvPr>
            <p:ph type="title"/>
          </p:nvPr>
        </p:nvSpPr>
        <p:spPr>
          <a:xfrm>
            <a:off x="720000" y="387600"/>
            <a:ext cx="7704000" cy="612600"/>
          </a:xfrm>
        </p:spPr>
        <p:txBody>
          <a:bodyPr/>
          <a:lstStyle/>
          <a:p>
            <a:r>
              <a:rPr lang="en-US"/>
              <a:t>Solution</a:t>
            </a:r>
          </a:p>
        </p:txBody>
      </p:sp>
      <p:grpSp>
        <p:nvGrpSpPr>
          <p:cNvPr id="26" name="Group 25">
            <a:extLst>
              <a:ext uri="{FF2B5EF4-FFF2-40B4-BE49-F238E27FC236}">
                <a16:creationId xmlns:a16="http://schemas.microsoft.com/office/drawing/2014/main" id="{C59FD389-854D-496D-B832-291B6AA3BC90}"/>
              </a:ext>
            </a:extLst>
          </p:cNvPr>
          <p:cNvGrpSpPr/>
          <p:nvPr/>
        </p:nvGrpSpPr>
        <p:grpSpPr>
          <a:xfrm>
            <a:off x="2063255" y="488632"/>
            <a:ext cx="5017489" cy="4041818"/>
            <a:chOff x="1572177" y="436995"/>
            <a:chExt cx="5988102" cy="4823691"/>
          </a:xfrm>
        </p:grpSpPr>
        <p:pic>
          <p:nvPicPr>
            <p:cNvPr id="5" name="Picture 4">
              <a:extLst>
                <a:ext uri="{FF2B5EF4-FFF2-40B4-BE49-F238E27FC236}">
                  <a16:creationId xmlns:a16="http://schemas.microsoft.com/office/drawing/2014/main" id="{24549278-56A5-37D7-CC2F-FBA4A3A22984}"/>
                </a:ext>
              </a:extLst>
            </p:cNvPr>
            <p:cNvPicPr>
              <a:picLocks noChangeAspect="1"/>
            </p:cNvPicPr>
            <p:nvPr/>
          </p:nvPicPr>
          <p:blipFill>
            <a:blip r:embed="rId3"/>
            <a:stretch>
              <a:fillRect/>
            </a:stretch>
          </p:blipFill>
          <p:spPr>
            <a:xfrm>
              <a:off x="1572177" y="436995"/>
              <a:ext cx="5988102" cy="4823691"/>
            </a:xfrm>
            <a:prstGeom prst="rect">
              <a:avLst/>
            </a:prstGeom>
          </p:spPr>
        </p:pic>
        <p:pic>
          <p:nvPicPr>
            <p:cNvPr id="4" name="Picture 3" descr="A logo of a chat bubble&#10;&#10;Description automatically generated">
              <a:extLst>
                <a:ext uri="{FF2B5EF4-FFF2-40B4-BE49-F238E27FC236}">
                  <a16:creationId xmlns:a16="http://schemas.microsoft.com/office/drawing/2014/main" id="{A23D2C03-A188-C673-9013-8A0F6FC3C693}"/>
                </a:ext>
              </a:extLst>
            </p:cNvPr>
            <p:cNvPicPr>
              <a:picLocks noChangeAspect="1"/>
            </p:cNvPicPr>
            <p:nvPr/>
          </p:nvPicPr>
          <p:blipFill>
            <a:blip r:embed="rId4"/>
            <a:stretch>
              <a:fillRect/>
            </a:stretch>
          </p:blipFill>
          <p:spPr>
            <a:xfrm>
              <a:off x="3769971" y="1998533"/>
              <a:ext cx="1591129" cy="1591427"/>
            </a:xfrm>
            <a:prstGeom prst="rect">
              <a:avLst/>
            </a:prstGeom>
          </p:spPr>
        </p:pic>
        <p:pic>
          <p:nvPicPr>
            <p:cNvPr id="8" name="Graphic 7">
              <a:extLst>
                <a:ext uri="{FF2B5EF4-FFF2-40B4-BE49-F238E27FC236}">
                  <a16:creationId xmlns:a16="http://schemas.microsoft.com/office/drawing/2014/main" id="{022787DE-FC70-215A-17A3-83D0039171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4127" y="1738932"/>
              <a:ext cx="672888" cy="683077"/>
            </a:xfrm>
            <a:prstGeom prst="rect">
              <a:avLst/>
            </a:prstGeom>
          </p:spPr>
        </p:pic>
        <p:grpSp>
          <p:nvGrpSpPr>
            <p:cNvPr id="15" name="Google Shape;8126;p87">
              <a:extLst>
                <a:ext uri="{FF2B5EF4-FFF2-40B4-BE49-F238E27FC236}">
                  <a16:creationId xmlns:a16="http://schemas.microsoft.com/office/drawing/2014/main" id="{AFBFC7D3-234C-F611-E5AA-22054574F156}"/>
                </a:ext>
              </a:extLst>
            </p:cNvPr>
            <p:cNvGrpSpPr/>
            <p:nvPr/>
          </p:nvGrpSpPr>
          <p:grpSpPr>
            <a:xfrm>
              <a:off x="3944563" y="3809946"/>
              <a:ext cx="863023" cy="822178"/>
              <a:chOff x="-31093575" y="3552546"/>
              <a:chExt cx="291450" cy="291900"/>
            </a:xfrm>
            <a:solidFill>
              <a:srgbClr val="2A284C"/>
            </a:solidFill>
          </p:grpSpPr>
          <p:sp>
            <p:nvSpPr>
              <p:cNvPr id="11" name="Google Shape;8127;p87">
                <a:extLst>
                  <a:ext uri="{FF2B5EF4-FFF2-40B4-BE49-F238E27FC236}">
                    <a16:creationId xmlns:a16="http://schemas.microsoft.com/office/drawing/2014/main" id="{557764B0-FEC0-9BED-3AF0-1D16716DB6B3}"/>
                  </a:ext>
                </a:extLst>
              </p:cNvPr>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28;p87">
                <a:extLst>
                  <a:ext uri="{FF2B5EF4-FFF2-40B4-BE49-F238E27FC236}">
                    <a16:creationId xmlns:a16="http://schemas.microsoft.com/office/drawing/2014/main" id="{3AA51B24-08FB-4DBF-C62B-2B3BCF19C8DB}"/>
                  </a:ext>
                </a:extLst>
              </p:cNvPr>
              <p:cNvSpPr/>
              <p:nvPr/>
            </p:nvSpPr>
            <p:spPr>
              <a:xfrm>
                <a:off x="-31093575" y="3671496"/>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29;p87">
                <a:extLst>
                  <a:ext uri="{FF2B5EF4-FFF2-40B4-BE49-F238E27FC236}">
                    <a16:creationId xmlns:a16="http://schemas.microsoft.com/office/drawing/2014/main" id="{31EEA70B-FDB7-43C5-B8CF-7D9E62B18DD4}"/>
                  </a:ext>
                </a:extLst>
              </p:cNvPr>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30;p87">
                <a:extLst>
                  <a:ext uri="{FF2B5EF4-FFF2-40B4-BE49-F238E27FC236}">
                    <a16:creationId xmlns:a16="http://schemas.microsoft.com/office/drawing/2014/main" id="{CD76A894-9293-F57E-7543-02D711A35342}"/>
                  </a:ext>
                </a:extLst>
              </p:cNvPr>
              <p:cNvSpPr/>
              <p:nvPr/>
            </p:nvSpPr>
            <p:spPr>
              <a:xfrm>
                <a:off x="-30974650" y="3552546"/>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logo of a video game controller&#10;&#10;Description automatically generated">
              <a:extLst>
                <a:ext uri="{FF2B5EF4-FFF2-40B4-BE49-F238E27FC236}">
                  <a16:creationId xmlns:a16="http://schemas.microsoft.com/office/drawing/2014/main" id="{E29FBABD-7337-B308-698A-5D64EC109451}"/>
                </a:ext>
              </a:extLst>
            </p:cNvPr>
            <p:cNvPicPr>
              <a:picLocks noChangeAspect="1"/>
            </p:cNvPicPr>
            <p:nvPr/>
          </p:nvPicPr>
          <p:blipFill>
            <a:blip r:embed="rId7"/>
            <a:stretch>
              <a:fillRect/>
            </a:stretch>
          </p:blipFill>
          <p:spPr>
            <a:xfrm>
              <a:off x="5426500" y="1807639"/>
              <a:ext cx="921809" cy="921809"/>
            </a:xfrm>
            <a:prstGeom prst="rect">
              <a:avLst/>
            </a:prstGeom>
          </p:spPr>
        </p:pic>
      </p:grpSp>
      <p:grpSp>
        <p:nvGrpSpPr>
          <p:cNvPr id="36" name="Group 35">
            <a:extLst>
              <a:ext uri="{FF2B5EF4-FFF2-40B4-BE49-F238E27FC236}">
                <a16:creationId xmlns:a16="http://schemas.microsoft.com/office/drawing/2014/main" id="{1E1EEECF-E25D-4415-BEDB-3B78AFFD9649}"/>
              </a:ext>
            </a:extLst>
          </p:cNvPr>
          <p:cNvGrpSpPr/>
          <p:nvPr/>
        </p:nvGrpSpPr>
        <p:grpSpPr>
          <a:xfrm>
            <a:off x="-58477" y="1255424"/>
            <a:ext cx="3469721" cy="1604548"/>
            <a:chOff x="-58477" y="1255424"/>
            <a:chExt cx="3469721" cy="1604548"/>
          </a:xfrm>
        </p:grpSpPr>
        <p:grpSp>
          <p:nvGrpSpPr>
            <p:cNvPr id="18" name="Group 17">
              <a:extLst>
                <a:ext uri="{FF2B5EF4-FFF2-40B4-BE49-F238E27FC236}">
                  <a16:creationId xmlns:a16="http://schemas.microsoft.com/office/drawing/2014/main" id="{1528040C-6DF5-4073-B53B-BAA5A35C368F}"/>
                </a:ext>
              </a:extLst>
            </p:cNvPr>
            <p:cNvGrpSpPr/>
            <p:nvPr/>
          </p:nvGrpSpPr>
          <p:grpSpPr>
            <a:xfrm>
              <a:off x="2036907" y="1255424"/>
              <a:ext cx="1374337" cy="346639"/>
              <a:chOff x="1831128" y="1411605"/>
              <a:chExt cx="1374337" cy="346639"/>
            </a:xfrm>
          </p:grpSpPr>
          <p:cxnSp>
            <p:nvCxnSpPr>
              <p:cNvPr id="6" name="Straight Connector 5">
                <a:extLst>
                  <a:ext uri="{FF2B5EF4-FFF2-40B4-BE49-F238E27FC236}">
                    <a16:creationId xmlns:a16="http://schemas.microsoft.com/office/drawing/2014/main" id="{AB14B5A0-5508-46C7-8F41-E0341DE4A6D9}"/>
                  </a:ext>
                </a:extLst>
              </p:cNvPr>
              <p:cNvCxnSpPr>
                <a:cxnSpLocks/>
              </p:cNvCxnSpPr>
              <p:nvPr/>
            </p:nvCxnSpPr>
            <p:spPr>
              <a:xfrm flipH="1" flipV="1">
                <a:off x="2855595" y="1411605"/>
                <a:ext cx="349870" cy="34663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9749424-CD43-4AD3-B301-E4A054395AF0}"/>
                  </a:ext>
                </a:extLst>
              </p:cNvPr>
              <p:cNvCxnSpPr>
                <a:cxnSpLocks/>
              </p:cNvCxnSpPr>
              <p:nvPr/>
            </p:nvCxnSpPr>
            <p:spPr>
              <a:xfrm flipH="1">
                <a:off x="1831128" y="1413510"/>
                <a:ext cx="1026372" cy="53"/>
              </a:xfrm>
              <a:prstGeom prst="line">
                <a:avLst/>
              </a:prstGeom>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DA454F79-8E88-496C-A5FD-164C2C45C3D9}"/>
                </a:ext>
              </a:extLst>
            </p:cNvPr>
            <p:cNvSpPr txBox="1"/>
            <p:nvPr/>
          </p:nvSpPr>
          <p:spPr>
            <a:xfrm>
              <a:off x="-58477" y="1259534"/>
              <a:ext cx="3015019" cy="1600438"/>
            </a:xfrm>
            <a:prstGeom prst="rect">
              <a:avLst/>
            </a:prstGeom>
            <a:noFill/>
          </p:spPr>
          <p:txBody>
            <a:bodyPr wrap="square" rtlCol="0">
              <a:spAutoFit/>
            </a:bodyPr>
            <a:lstStyle/>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Generates content using the </a:t>
              </a:r>
              <a:r>
                <a:rPr lang="en-US" b="1">
                  <a:solidFill>
                    <a:schemeClr val="dk1"/>
                  </a:solidFill>
                  <a:latin typeface="Roboto" panose="02000000000000000000" pitchFamily="2" charset="0"/>
                  <a:ea typeface="Roboto" panose="02000000000000000000" pitchFamily="2" charset="0"/>
                  <a:sym typeface="Roboto"/>
                </a:rPr>
                <a:t>OpenAI API</a:t>
              </a:r>
              <a:br>
                <a:rPr lang="en-US" b="1">
                  <a:solidFill>
                    <a:schemeClr val="dk1"/>
                  </a:solidFill>
                  <a:latin typeface="Roboto" panose="02000000000000000000" pitchFamily="2" charset="0"/>
                  <a:ea typeface="Roboto" panose="02000000000000000000" pitchFamily="2" charset="0"/>
                  <a:sym typeface="Roboto"/>
                </a:rPr>
              </a:br>
              <a:endParaRPr lang="en-US" b="1">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Provides conversational practice  for the user based on their skill level and language of choice</a:t>
              </a:r>
            </a:p>
          </p:txBody>
        </p:sp>
      </p:grpSp>
      <p:grpSp>
        <p:nvGrpSpPr>
          <p:cNvPr id="39" name="Group 38">
            <a:extLst>
              <a:ext uri="{FF2B5EF4-FFF2-40B4-BE49-F238E27FC236}">
                <a16:creationId xmlns:a16="http://schemas.microsoft.com/office/drawing/2014/main" id="{6E64C4FA-060C-4F76-AC27-B20550C2699A}"/>
              </a:ext>
            </a:extLst>
          </p:cNvPr>
          <p:cNvGrpSpPr/>
          <p:nvPr/>
        </p:nvGrpSpPr>
        <p:grpSpPr>
          <a:xfrm>
            <a:off x="5777902" y="1259263"/>
            <a:ext cx="3309562" cy="1816153"/>
            <a:chOff x="5777902" y="1259263"/>
            <a:chExt cx="3309562" cy="1816153"/>
          </a:xfrm>
        </p:grpSpPr>
        <p:grpSp>
          <p:nvGrpSpPr>
            <p:cNvPr id="20" name="Group 19">
              <a:extLst>
                <a:ext uri="{FF2B5EF4-FFF2-40B4-BE49-F238E27FC236}">
                  <a16:creationId xmlns:a16="http://schemas.microsoft.com/office/drawing/2014/main" id="{4C9D3E07-656E-40C6-A530-D157E8807875}"/>
                </a:ext>
              </a:extLst>
            </p:cNvPr>
            <p:cNvGrpSpPr/>
            <p:nvPr/>
          </p:nvGrpSpPr>
          <p:grpSpPr>
            <a:xfrm flipH="1">
              <a:off x="5777902" y="1259263"/>
              <a:ext cx="1378213" cy="346639"/>
              <a:chOff x="1831128" y="1411605"/>
              <a:chExt cx="1374337" cy="346639"/>
            </a:xfrm>
          </p:grpSpPr>
          <p:cxnSp>
            <p:nvCxnSpPr>
              <p:cNvPr id="21" name="Straight Connector 20">
                <a:extLst>
                  <a:ext uri="{FF2B5EF4-FFF2-40B4-BE49-F238E27FC236}">
                    <a16:creationId xmlns:a16="http://schemas.microsoft.com/office/drawing/2014/main" id="{E439E4DC-9475-43C4-955A-70F361CB84C8}"/>
                  </a:ext>
                </a:extLst>
              </p:cNvPr>
              <p:cNvCxnSpPr>
                <a:cxnSpLocks/>
              </p:cNvCxnSpPr>
              <p:nvPr/>
            </p:nvCxnSpPr>
            <p:spPr>
              <a:xfrm flipH="1" flipV="1">
                <a:off x="2855595" y="1411605"/>
                <a:ext cx="349870" cy="34663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0C6DBE3-E5AD-46F5-AA5B-8B02F3355B76}"/>
                  </a:ext>
                </a:extLst>
              </p:cNvPr>
              <p:cNvCxnSpPr>
                <a:cxnSpLocks/>
              </p:cNvCxnSpPr>
              <p:nvPr/>
            </p:nvCxnSpPr>
            <p:spPr>
              <a:xfrm flipH="1">
                <a:off x="1831128" y="1413510"/>
                <a:ext cx="1026372" cy="53"/>
              </a:xfrm>
              <a:prstGeom prst="line">
                <a:avLst/>
              </a:prstGeom>
            </p:spPr>
            <p:style>
              <a:lnRef idx="1">
                <a:schemeClr val="dk1"/>
              </a:lnRef>
              <a:fillRef idx="0">
                <a:schemeClr val="dk1"/>
              </a:fillRef>
              <a:effectRef idx="0">
                <a:schemeClr val="dk1"/>
              </a:effectRef>
              <a:fontRef idx="minor">
                <a:schemeClr val="tx1"/>
              </a:fontRef>
            </p:style>
          </p:cxnSp>
        </p:grpSp>
        <p:sp>
          <p:nvSpPr>
            <p:cNvPr id="27" name="TextBox 26">
              <a:extLst>
                <a:ext uri="{FF2B5EF4-FFF2-40B4-BE49-F238E27FC236}">
                  <a16:creationId xmlns:a16="http://schemas.microsoft.com/office/drawing/2014/main" id="{5267A805-4F3B-4F4C-AA79-E8B62CA04A4C}"/>
                </a:ext>
              </a:extLst>
            </p:cNvPr>
            <p:cNvSpPr txBox="1"/>
            <p:nvPr/>
          </p:nvSpPr>
          <p:spPr>
            <a:xfrm>
              <a:off x="6072445" y="1259534"/>
              <a:ext cx="3015019" cy="1815882"/>
            </a:xfrm>
            <a:prstGeom prst="rect">
              <a:avLst/>
            </a:prstGeom>
            <a:noFill/>
          </p:spPr>
          <p:txBody>
            <a:bodyPr wrap="square" rtlCol="0">
              <a:spAutoFit/>
            </a:bodyPr>
            <a:lstStyle/>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Teaches through </a:t>
              </a:r>
              <a:r>
                <a:rPr lang="en-US" b="1">
                  <a:solidFill>
                    <a:schemeClr val="dk1"/>
                  </a:solidFill>
                  <a:latin typeface="Roboto" panose="02000000000000000000" pitchFamily="2" charset="0"/>
                  <a:ea typeface="Roboto" panose="02000000000000000000" pitchFamily="2" charset="0"/>
                  <a:sym typeface="Roboto"/>
                </a:rPr>
                <a:t>gamification</a:t>
              </a:r>
              <a:br>
                <a:rPr lang="en-US" b="1">
                  <a:solidFill>
                    <a:schemeClr val="dk1"/>
                  </a:solidFill>
                  <a:latin typeface="Roboto" panose="02000000000000000000" pitchFamily="2" charset="0"/>
                  <a:ea typeface="Roboto" panose="02000000000000000000" pitchFamily="2" charset="0"/>
                  <a:sym typeface="Roboto"/>
                </a:rPr>
              </a:br>
              <a:r>
                <a:rPr lang="en-US">
                  <a:solidFill>
                    <a:schemeClr val="dk1"/>
                  </a:solidFill>
                  <a:latin typeface="Roboto" panose="02000000000000000000" pitchFamily="2" charset="0"/>
                  <a:ea typeface="Roboto" panose="02000000000000000000" pitchFamily="2" charset="0"/>
                  <a:sym typeface="Roboto"/>
                </a:rPr>
                <a:t> </a:t>
              </a:r>
              <a:endParaRPr lang="en-US" b="1">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Contains elements like levels, language ranks, achievements</a:t>
              </a:r>
              <a:br>
                <a:rPr lang="en-US">
                  <a:solidFill>
                    <a:schemeClr val="dk1"/>
                  </a:solidFill>
                  <a:latin typeface="Roboto" panose="02000000000000000000" pitchFamily="2" charset="0"/>
                  <a:ea typeface="Roboto" panose="02000000000000000000" pitchFamily="2" charset="0"/>
                  <a:sym typeface="Roboto"/>
                </a:rPr>
              </a:br>
              <a:endParaRPr lang="en-US">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Leaderboards allow users to compare their progress,  encouraging competition</a:t>
              </a:r>
            </a:p>
          </p:txBody>
        </p:sp>
      </p:grpSp>
      <p:grpSp>
        <p:nvGrpSpPr>
          <p:cNvPr id="38" name="Group 37">
            <a:extLst>
              <a:ext uri="{FF2B5EF4-FFF2-40B4-BE49-F238E27FC236}">
                <a16:creationId xmlns:a16="http://schemas.microsoft.com/office/drawing/2014/main" id="{22BE175C-9015-4D5F-9509-ED8EFCDC51E2}"/>
              </a:ext>
            </a:extLst>
          </p:cNvPr>
          <p:cNvGrpSpPr/>
          <p:nvPr/>
        </p:nvGrpSpPr>
        <p:grpSpPr>
          <a:xfrm>
            <a:off x="4861926" y="3511291"/>
            <a:ext cx="3580733" cy="1738315"/>
            <a:chOff x="4861926" y="3511291"/>
            <a:chExt cx="3580733" cy="1738315"/>
          </a:xfrm>
        </p:grpSpPr>
        <p:grpSp>
          <p:nvGrpSpPr>
            <p:cNvPr id="28" name="Group 27">
              <a:extLst>
                <a:ext uri="{FF2B5EF4-FFF2-40B4-BE49-F238E27FC236}">
                  <a16:creationId xmlns:a16="http://schemas.microsoft.com/office/drawing/2014/main" id="{43951A42-D88E-492A-ADF7-2527C8F47E01}"/>
                </a:ext>
              </a:extLst>
            </p:cNvPr>
            <p:cNvGrpSpPr/>
            <p:nvPr/>
          </p:nvGrpSpPr>
          <p:grpSpPr>
            <a:xfrm flipH="1" flipV="1">
              <a:off x="4861926" y="3511291"/>
              <a:ext cx="1378213" cy="346641"/>
              <a:chOff x="1831128" y="1411605"/>
              <a:chExt cx="1374337" cy="346639"/>
            </a:xfrm>
          </p:grpSpPr>
          <p:cxnSp>
            <p:nvCxnSpPr>
              <p:cNvPr id="29" name="Straight Connector 28">
                <a:extLst>
                  <a:ext uri="{FF2B5EF4-FFF2-40B4-BE49-F238E27FC236}">
                    <a16:creationId xmlns:a16="http://schemas.microsoft.com/office/drawing/2014/main" id="{B66A0C55-2DE2-46F4-B7F2-045D985EF95C}"/>
                  </a:ext>
                </a:extLst>
              </p:cNvPr>
              <p:cNvCxnSpPr>
                <a:cxnSpLocks/>
              </p:cNvCxnSpPr>
              <p:nvPr/>
            </p:nvCxnSpPr>
            <p:spPr>
              <a:xfrm flipH="1" flipV="1">
                <a:off x="2855595" y="1411605"/>
                <a:ext cx="349870" cy="346639"/>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005E4EB-9ABB-4366-95ED-76EFB6AD9093}"/>
                  </a:ext>
                </a:extLst>
              </p:cNvPr>
              <p:cNvCxnSpPr>
                <a:cxnSpLocks/>
              </p:cNvCxnSpPr>
              <p:nvPr/>
            </p:nvCxnSpPr>
            <p:spPr>
              <a:xfrm flipH="1">
                <a:off x="1831128" y="1413510"/>
                <a:ext cx="1026372" cy="53"/>
              </a:xfrm>
              <a:prstGeom prst="line">
                <a:avLst/>
              </a:prstGeom>
            </p:spPr>
            <p:style>
              <a:lnRef idx="1">
                <a:schemeClr val="dk1"/>
              </a:lnRef>
              <a:fillRef idx="0">
                <a:schemeClr val="dk1"/>
              </a:fillRef>
              <a:effectRef idx="0">
                <a:schemeClr val="dk1"/>
              </a:effectRef>
              <a:fontRef idx="minor">
                <a:schemeClr val="tx1"/>
              </a:fontRef>
            </p:style>
          </p:cxnSp>
        </p:grpSp>
        <p:sp>
          <p:nvSpPr>
            <p:cNvPr id="31" name="TextBox 30">
              <a:extLst>
                <a:ext uri="{FF2B5EF4-FFF2-40B4-BE49-F238E27FC236}">
                  <a16:creationId xmlns:a16="http://schemas.microsoft.com/office/drawing/2014/main" id="{14F9B8FF-EAF6-4126-97F7-FAF72EBEE395}"/>
                </a:ext>
              </a:extLst>
            </p:cNvPr>
            <p:cNvSpPr txBox="1"/>
            <p:nvPr/>
          </p:nvSpPr>
          <p:spPr>
            <a:xfrm>
              <a:off x="5152631" y="3864611"/>
              <a:ext cx="3290028" cy="1384995"/>
            </a:xfrm>
            <a:prstGeom prst="rect">
              <a:avLst/>
            </a:prstGeom>
            <a:noFill/>
          </p:spPr>
          <p:txBody>
            <a:bodyPr wrap="square" rtlCol="0">
              <a:spAutoFit/>
            </a:bodyPr>
            <a:lstStyle/>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Difficulty of generated content matches the user’s skill level</a:t>
              </a:r>
              <a:br>
                <a:rPr lang="en-US">
                  <a:solidFill>
                    <a:schemeClr val="dk1"/>
                  </a:solidFill>
                  <a:latin typeface="Roboto" panose="02000000000000000000" pitchFamily="2" charset="0"/>
                  <a:ea typeface="Roboto" panose="02000000000000000000" pitchFamily="2" charset="0"/>
                  <a:sym typeface="Roboto"/>
                </a:rPr>
              </a:br>
              <a:endParaRPr lang="en-US">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Levels of difficulty are separate for each language being learned</a:t>
              </a:r>
              <a:br>
                <a:rPr lang="en-US" b="1">
                  <a:solidFill>
                    <a:schemeClr val="dk1"/>
                  </a:solidFill>
                  <a:latin typeface="Roboto" panose="02000000000000000000" pitchFamily="2" charset="0"/>
                  <a:ea typeface="Roboto" panose="02000000000000000000" pitchFamily="2" charset="0"/>
                  <a:sym typeface="Roboto"/>
                </a:rPr>
              </a:br>
              <a:r>
                <a:rPr lang="en-US">
                  <a:solidFill>
                    <a:schemeClr val="dk1"/>
                  </a:solidFill>
                  <a:latin typeface="Roboto" panose="02000000000000000000" pitchFamily="2" charset="0"/>
                  <a:ea typeface="Roboto" panose="02000000000000000000" pitchFamily="2" charset="0"/>
                  <a:sym typeface="Roboto"/>
                </a:rPr>
                <a:t> </a:t>
              </a:r>
              <a:endParaRPr lang="en-US" b="1">
                <a:solidFill>
                  <a:schemeClr val="dk1"/>
                </a:solidFill>
                <a:latin typeface="Roboto" panose="02000000000000000000" pitchFamily="2" charset="0"/>
                <a:ea typeface="Roboto" panose="02000000000000000000" pitchFamily="2" charset="0"/>
                <a:sym typeface="Roboto"/>
              </a:endParaRPr>
            </a:p>
          </p:txBody>
        </p:sp>
      </p:grpSp>
      <p:grpSp>
        <p:nvGrpSpPr>
          <p:cNvPr id="37" name="Group 36">
            <a:extLst>
              <a:ext uri="{FF2B5EF4-FFF2-40B4-BE49-F238E27FC236}">
                <a16:creationId xmlns:a16="http://schemas.microsoft.com/office/drawing/2014/main" id="{298C81DF-25E7-4C65-BCDC-FCD0755CED0B}"/>
              </a:ext>
            </a:extLst>
          </p:cNvPr>
          <p:cNvGrpSpPr/>
          <p:nvPr/>
        </p:nvGrpSpPr>
        <p:grpSpPr>
          <a:xfrm>
            <a:off x="121427" y="2970543"/>
            <a:ext cx="3821680" cy="1865627"/>
            <a:chOff x="272909" y="2970543"/>
            <a:chExt cx="3821680" cy="1865627"/>
          </a:xfrm>
        </p:grpSpPr>
        <p:grpSp>
          <p:nvGrpSpPr>
            <p:cNvPr id="32" name="Group 31">
              <a:extLst>
                <a:ext uri="{FF2B5EF4-FFF2-40B4-BE49-F238E27FC236}">
                  <a16:creationId xmlns:a16="http://schemas.microsoft.com/office/drawing/2014/main" id="{B52287E2-8AFC-40BE-A073-1C191CF19B08}"/>
                </a:ext>
              </a:extLst>
            </p:cNvPr>
            <p:cNvGrpSpPr/>
            <p:nvPr/>
          </p:nvGrpSpPr>
          <p:grpSpPr>
            <a:xfrm flipV="1">
              <a:off x="2361550" y="2970543"/>
              <a:ext cx="1733039" cy="478466"/>
              <a:chOff x="1831128" y="1411605"/>
              <a:chExt cx="1374337" cy="346639"/>
            </a:xfrm>
          </p:grpSpPr>
          <p:cxnSp>
            <p:nvCxnSpPr>
              <p:cNvPr id="33" name="Straight Connector 32">
                <a:extLst>
                  <a:ext uri="{FF2B5EF4-FFF2-40B4-BE49-F238E27FC236}">
                    <a16:creationId xmlns:a16="http://schemas.microsoft.com/office/drawing/2014/main" id="{FC65E78B-FABD-4025-8CF1-07AE2A671E99}"/>
                  </a:ext>
                </a:extLst>
              </p:cNvPr>
              <p:cNvCxnSpPr>
                <a:cxnSpLocks/>
              </p:cNvCxnSpPr>
              <p:nvPr/>
            </p:nvCxnSpPr>
            <p:spPr>
              <a:xfrm flipH="1" flipV="1">
                <a:off x="2855595" y="1411605"/>
                <a:ext cx="349870" cy="3466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9ACB1ED-6B6B-4363-9A31-4A6148B06A9D}"/>
                  </a:ext>
                </a:extLst>
              </p:cNvPr>
              <p:cNvCxnSpPr>
                <a:cxnSpLocks/>
              </p:cNvCxnSpPr>
              <p:nvPr/>
            </p:nvCxnSpPr>
            <p:spPr>
              <a:xfrm flipH="1">
                <a:off x="1831128" y="1413510"/>
                <a:ext cx="1026372" cy="53"/>
              </a:xfrm>
              <a:prstGeom prst="line">
                <a:avLst/>
              </a:prstGeom>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4F8581C3-981B-41C2-9418-C09464485C43}"/>
                </a:ext>
              </a:extLst>
            </p:cNvPr>
            <p:cNvSpPr txBox="1"/>
            <p:nvPr/>
          </p:nvSpPr>
          <p:spPr>
            <a:xfrm>
              <a:off x="272909" y="3451175"/>
              <a:ext cx="3409244" cy="1384995"/>
            </a:xfrm>
            <a:prstGeom prst="rect">
              <a:avLst/>
            </a:prstGeom>
            <a:noFill/>
          </p:spPr>
          <p:txBody>
            <a:bodyPr wrap="square" lIns="91440" tIns="45720" rIns="91440" bIns="45720" rtlCol="0" anchor="t">
              <a:spAutoFit/>
            </a:bodyPr>
            <a:lstStyle/>
            <a:p>
              <a:pPr marL="400050" indent="-285750">
                <a:buClr>
                  <a:schemeClr val="dk1"/>
                </a:buClr>
                <a:buSzPts val="1800"/>
                <a:buFont typeface="Arial" panose="020B0604020202020204" pitchFamily="34" charset="0"/>
                <a:buChar char="•"/>
              </a:pPr>
              <a:r>
                <a:rPr lang="en-US" b="1">
                  <a:solidFill>
                    <a:schemeClr val="dk1"/>
                  </a:solidFill>
                  <a:latin typeface="Roboto"/>
                  <a:ea typeface="Roboto"/>
                </a:rPr>
                <a:t>User friendly</a:t>
              </a:r>
              <a:r>
                <a:rPr lang="en-US">
                  <a:solidFill>
                    <a:schemeClr val="dk1"/>
                  </a:solidFill>
                  <a:latin typeface="Roboto"/>
                  <a:ea typeface="Roboto"/>
                </a:rPr>
                <a:t> interface both on PC and mobile devices</a:t>
              </a:r>
              <a:br>
                <a:rPr lang="en-US">
                  <a:latin typeface="Roboto" panose="02000000000000000000" pitchFamily="2" charset="0"/>
                  <a:ea typeface="Roboto" panose="02000000000000000000" pitchFamily="2" charset="0"/>
                </a:rPr>
              </a:br>
              <a:endParaRPr lang="en-US">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rPr>
                <a:t>Minimal amount of navigation needed to access features</a:t>
              </a:r>
              <a:br>
                <a:rPr lang="en-US" b="1">
                  <a:solidFill>
                    <a:schemeClr val="dk1"/>
                  </a:solidFill>
                  <a:latin typeface="Roboto" panose="02000000000000000000" pitchFamily="2" charset="0"/>
                  <a:ea typeface="Roboto" panose="02000000000000000000" pitchFamily="2" charset="0"/>
                  <a:sym typeface="Roboto"/>
                </a:rPr>
              </a:br>
              <a:r>
                <a:rPr lang="en-US">
                  <a:solidFill>
                    <a:schemeClr val="dk1"/>
                  </a:solidFill>
                  <a:latin typeface="Roboto" panose="02000000000000000000" pitchFamily="2" charset="0"/>
                  <a:ea typeface="Roboto" panose="02000000000000000000" pitchFamily="2" charset="0"/>
                  <a:sym typeface="Roboto"/>
                </a:rPr>
                <a:t> </a:t>
              </a:r>
              <a:endParaRPr lang="en-US" b="1">
                <a:solidFill>
                  <a:schemeClr val="dk1"/>
                </a:solidFill>
                <a:latin typeface="Roboto" panose="02000000000000000000" pitchFamily="2" charset="0"/>
                <a:ea typeface="Roboto" panose="02000000000000000000" pitchFamily="2" charset="0"/>
                <a:sym typeface="Roboto"/>
              </a:endParaRPr>
            </a:p>
          </p:txBody>
        </p:sp>
      </p:grpSp>
      <p:sp>
        <p:nvSpPr>
          <p:cNvPr id="7" name="TextBox 6">
            <a:extLst>
              <a:ext uri="{FF2B5EF4-FFF2-40B4-BE49-F238E27FC236}">
                <a16:creationId xmlns:a16="http://schemas.microsoft.com/office/drawing/2014/main" id="{CDD62B5D-B976-BE6A-E319-62952F24804E}"/>
              </a:ext>
            </a:extLst>
          </p:cNvPr>
          <p:cNvSpPr txBox="1"/>
          <p:nvPr/>
        </p:nvSpPr>
        <p:spPr>
          <a:xfrm>
            <a:off x="8893610" y="4897279"/>
            <a:ext cx="253596"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6</a:t>
            </a:r>
            <a:endParaRPr lang="en-IL" sz="1000" b="1">
              <a:solidFill>
                <a:schemeClr val="dk1"/>
              </a:solidFill>
              <a:latin typeface="Oswald"/>
              <a:sym typeface="Oswald"/>
            </a:endParaRPr>
          </a:p>
        </p:txBody>
      </p:sp>
    </p:spTree>
    <p:extLst>
      <p:ext uri="{BB962C8B-B14F-4D97-AF65-F5344CB8AC3E}">
        <p14:creationId xmlns:p14="http://schemas.microsoft.com/office/powerpoint/2010/main" val="33279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37BE-D609-486E-BD0C-57E9149F6408}"/>
              </a:ext>
            </a:extLst>
          </p:cNvPr>
          <p:cNvSpPr>
            <a:spLocks noGrp="1"/>
          </p:cNvSpPr>
          <p:nvPr>
            <p:ph type="title"/>
          </p:nvPr>
        </p:nvSpPr>
        <p:spPr/>
        <p:txBody>
          <a:bodyPr/>
          <a:lstStyle/>
          <a:p>
            <a:r>
              <a:rPr lang="en-US">
                <a:solidFill>
                  <a:schemeClr val="tx1"/>
                </a:solidFill>
              </a:rPr>
              <a:t>Technology Stack</a:t>
            </a:r>
          </a:p>
        </p:txBody>
      </p:sp>
      <p:grpSp>
        <p:nvGrpSpPr>
          <p:cNvPr id="22" name="Group 21">
            <a:extLst>
              <a:ext uri="{FF2B5EF4-FFF2-40B4-BE49-F238E27FC236}">
                <a16:creationId xmlns:a16="http://schemas.microsoft.com/office/drawing/2014/main" id="{889726F5-0752-91B7-3D6D-933C50838252}"/>
              </a:ext>
            </a:extLst>
          </p:cNvPr>
          <p:cNvGrpSpPr/>
          <p:nvPr/>
        </p:nvGrpSpPr>
        <p:grpSpPr>
          <a:xfrm>
            <a:off x="-55259" y="1514903"/>
            <a:ext cx="2181300" cy="2279337"/>
            <a:chOff x="57850" y="1514903"/>
            <a:chExt cx="2181300" cy="2279337"/>
          </a:xfrm>
        </p:grpSpPr>
        <p:sp>
          <p:nvSpPr>
            <p:cNvPr id="4" name="Google Shape;973;p47">
              <a:extLst>
                <a:ext uri="{FF2B5EF4-FFF2-40B4-BE49-F238E27FC236}">
                  <a16:creationId xmlns:a16="http://schemas.microsoft.com/office/drawing/2014/main" id="{5FD2D927-E457-6F21-BEE7-FC34C0F2B0C4}"/>
                </a:ext>
              </a:extLst>
            </p:cNvPr>
            <p:cNvSpPr/>
            <p:nvPr/>
          </p:nvSpPr>
          <p:spPr>
            <a:xfrm>
              <a:off x="579250" y="151490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 name="Google Shape;976;p47">
              <a:extLst>
                <a:ext uri="{FF2B5EF4-FFF2-40B4-BE49-F238E27FC236}">
                  <a16:creationId xmlns:a16="http://schemas.microsoft.com/office/drawing/2014/main" id="{F3745A84-FF34-0360-BC49-3F522C9D5DE7}"/>
                </a:ext>
              </a:extLst>
            </p:cNvPr>
            <p:cNvSpPr txBox="1">
              <a:spLocks/>
            </p:cNvSpPr>
            <p:nvPr/>
          </p:nvSpPr>
          <p:spPr>
            <a:xfrm>
              <a:off x="57850" y="2739436"/>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panose="02000000000000000000" pitchFamily="2" charset="0"/>
                  <a:ea typeface="Roboto" panose="02000000000000000000" pitchFamily="2" charset="0"/>
                  <a:cs typeface="Roboto" panose="02000000000000000000" pitchFamily="2" charset="0"/>
                </a:rPr>
                <a:t>Angular</a:t>
              </a:r>
            </a:p>
          </p:txBody>
        </p:sp>
        <p:sp>
          <p:nvSpPr>
            <p:cNvPr id="8" name="Google Shape;978;p47">
              <a:extLst>
                <a:ext uri="{FF2B5EF4-FFF2-40B4-BE49-F238E27FC236}">
                  <a16:creationId xmlns:a16="http://schemas.microsoft.com/office/drawing/2014/main" id="{7D460DBD-FBC8-A138-6EAB-13925B0FEDE3}"/>
                </a:ext>
              </a:extLst>
            </p:cNvPr>
            <p:cNvSpPr txBox="1">
              <a:spLocks/>
            </p:cNvSpPr>
            <p:nvPr/>
          </p:nvSpPr>
          <p:spPr>
            <a:xfrm>
              <a:off x="188819" y="3110887"/>
              <a:ext cx="1925316" cy="6833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For responsive and dynamic UI</a:t>
              </a:r>
            </a:p>
          </p:txBody>
        </p:sp>
        <p:pic>
          <p:nvPicPr>
            <p:cNvPr id="17" name="Graphic 16">
              <a:extLst>
                <a:ext uri="{FF2B5EF4-FFF2-40B4-BE49-F238E27FC236}">
                  <a16:creationId xmlns:a16="http://schemas.microsoft.com/office/drawing/2014/main" id="{3278FC4F-970C-D7BC-8EC1-0E7698F048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666" y="1557519"/>
              <a:ext cx="1055667" cy="1055667"/>
            </a:xfrm>
            <a:prstGeom prst="rect">
              <a:avLst/>
            </a:prstGeom>
          </p:spPr>
        </p:pic>
      </p:grpSp>
      <p:grpSp>
        <p:nvGrpSpPr>
          <p:cNvPr id="24" name="Group 23">
            <a:extLst>
              <a:ext uri="{FF2B5EF4-FFF2-40B4-BE49-F238E27FC236}">
                <a16:creationId xmlns:a16="http://schemas.microsoft.com/office/drawing/2014/main" id="{A711D357-591F-DE25-C0C9-28F8F1ECF242}"/>
              </a:ext>
            </a:extLst>
          </p:cNvPr>
          <p:cNvGrpSpPr/>
          <p:nvPr/>
        </p:nvGrpSpPr>
        <p:grpSpPr>
          <a:xfrm>
            <a:off x="1754490" y="1514903"/>
            <a:ext cx="2181300" cy="2279338"/>
            <a:chOff x="1641381" y="1514903"/>
            <a:chExt cx="2181300" cy="2279338"/>
          </a:xfrm>
        </p:grpSpPr>
        <p:sp>
          <p:nvSpPr>
            <p:cNvPr id="5" name="Google Shape;974;p47">
              <a:extLst>
                <a:ext uri="{FF2B5EF4-FFF2-40B4-BE49-F238E27FC236}">
                  <a16:creationId xmlns:a16="http://schemas.microsoft.com/office/drawing/2014/main" id="{B342C9E8-86FD-2859-C431-90980B79DE6C}"/>
                </a:ext>
              </a:extLst>
            </p:cNvPr>
            <p:cNvSpPr/>
            <p:nvPr/>
          </p:nvSpPr>
          <p:spPr>
            <a:xfrm>
              <a:off x="2162781" y="151490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979;p47">
              <a:extLst>
                <a:ext uri="{FF2B5EF4-FFF2-40B4-BE49-F238E27FC236}">
                  <a16:creationId xmlns:a16="http://schemas.microsoft.com/office/drawing/2014/main" id="{E4D0D8FF-AC28-93FB-2ACD-670B6BD38B49}"/>
                </a:ext>
              </a:extLst>
            </p:cNvPr>
            <p:cNvSpPr txBox="1">
              <a:spLocks/>
            </p:cNvSpPr>
            <p:nvPr/>
          </p:nvSpPr>
          <p:spPr>
            <a:xfrm>
              <a:off x="1641381" y="2739437"/>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panose="02000000000000000000" pitchFamily="2" charset="0"/>
                  <a:ea typeface="Roboto" panose="02000000000000000000" pitchFamily="2" charset="0"/>
                  <a:cs typeface="Roboto" panose="02000000000000000000" pitchFamily="2" charset="0"/>
                </a:rPr>
                <a:t>Express.js</a:t>
              </a:r>
            </a:p>
          </p:txBody>
        </p:sp>
        <p:sp>
          <p:nvSpPr>
            <p:cNvPr id="10" name="Google Shape;980;p47">
              <a:extLst>
                <a:ext uri="{FF2B5EF4-FFF2-40B4-BE49-F238E27FC236}">
                  <a16:creationId xmlns:a16="http://schemas.microsoft.com/office/drawing/2014/main" id="{7A0A8B5C-7EAA-A180-C0AC-89FA3943DB7B}"/>
                </a:ext>
              </a:extLst>
            </p:cNvPr>
            <p:cNvSpPr txBox="1">
              <a:spLocks/>
            </p:cNvSpPr>
            <p:nvPr/>
          </p:nvSpPr>
          <p:spPr>
            <a:xfrm>
              <a:off x="1772350" y="3110888"/>
              <a:ext cx="1925316" cy="6833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Efficient server-side logic</a:t>
              </a:r>
            </a:p>
          </p:txBody>
        </p:sp>
        <p:pic>
          <p:nvPicPr>
            <p:cNvPr id="19" name="Graphic 18">
              <a:extLst>
                <a:ext uri="{FF2B5EF4-FFF2-40B4-BE49-F238E27FC236}">
                  <a16:creationId xmlns:a16="http://schemas.microsoft.com/office/drawing/2014/main" id="{84C9F329-3B78-559E-465F-C02189F244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3881" y="1647202"/>
              <a:ext cx="876300" cy="876300"/>
            </a:xfrm>
            <a:prstGeom prst="rect">
              <a:avLst/>
            </a:prstGeom>
          </p:spPr>
        </p:pic>
      </p:grpSp>
      <p:grpSp>
        <p:nvGrpSpPr>
          <p:cNvPr id="25" name="Group 24">
            <a:extLst>
              <a:ext uri="{FF2B5EF4-FFF2-40B4-BE49-F238E27FC236}">
                <a16:creationId xmlns:a16="http://schemas.microsoft.com/office/drawing/2014/main" id="{EF761A1E-D416-561C-33ED-E5C9A0FDAB5D}"/>
              </a:ext>
            </a:extLst>
          </p:cNvPr>
          <p:cNvGrpSpPr/>
          <p:nvPr/>
        </p:nvGrpSpPr>
        <p:grpSpPr>
          <a:xfrm>
            <a:off x="3552335" y="1520856"/>
            <a:ext cx="2181300" cy="2273384"/>
            <a:chOff x="3927381" y="1514903"/>
            <a:chExt cx="2181300" cy="2273384"/>
          </a:xfrm>
        </p:grpSpPr>
        <p:sp>
          <p:nvSpPr>
            <p:cNvPr id="6" name="Google Shape;975;p47">
              <a:extLst>
                <a:ext uri="{FF2B5EF4-FFF2-40B4-BE49-F238E27FC236}">
                  <a16:creationId xmlns:a16="http://schemas.microsoft.com/office/drawing/2014/main" id="{3BADDB7F-C6A7-190D-1646-FF87700A8C75}"/>
                </a:ext>
              </a:extLst>
            </p:cNvPr>
            <p:cNvSpPr/>
            <p:nvPr/>
          </p:nvSpPr>
          <p:spPr>
            <a:xfrm>
              <a:off x="4448781" y="151490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 name="Google Shape;981;p47">
              <a:extLst>
                <a:ext uri="{FF2B5EF4-FFF2-40B4-BE49-F238E27FC236}">
                  <a16:creationId xmlns:a16="http://schemas.microsoft.com/office/drawing/2014/main" id="{981A11F0-56A5-F900-0222-90CFEBD60C05}"/>
                </a:ext>
              </a:extLst>
            </p:cNvPr>
            <p:cNvSpPr txBox="1">
              <a:spLocks/>
            </p:cNvSpPr>
            <p:nvPr/>
          </p:nvSpPr>
          <p:spPr>
            <a:xfrm>
              <a:off x="3927381" y="2739436"/>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panose="02000000000000000000" pitchFamily="2" charset="0"/>
                  <a:ea typeface="Roboto" panose="02000000000000000000" pitchFamily="2" charset="0"/>
                  <a:cs typeface="Roboto" panose="02000000000000000000" pitchFamily="2" charset="0"/>
                </a:rPr>
                <a:t>MongoDB</a:t>
              </a:r>
            </a:p>
          </p:txBody>
        </p:sp>
        <p:sp>
          <p:nvSpPr>
            <p:cNvPr id="12" name="Google Shape;982;p47">
              <a:extLst>
                <a:ext uri="{FF2B5EF4-FFF2-40B4-BE49-F238E27FC236}">
                  <a16:creationId xmlns:a16="http://schemas.microsoft.com/office/drawing/2014/main" id="{79B0DC8F-3E75-F5C4-C96F-560A9628F5E7}"/>
                </a:ext>
              </a:extLst>
            </p:cNvPr>
            <p:cNvSpPr txBox="1">
              <a:spLocks/>
            </p:cNvSpPr>
            <p:nvPr/>
          </p:nvSpPr>
          <p:spPr>
            <a:xfrm>
              <a:off x="3927381" y="3110887"/>
              <a:ext cx="2181300" cy="67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Flexible data storage</a:t>
              </a:r>
            </a:p>
          </p:txBody>
        </p:sp>
        <p:pic>
          <p:nvPicPr>
            <p:cNvPr id="21" name="Graphic 20">
              <a:extLst>
                <a:ext uri="{FF2B5EF4-FFF2-40B4-BE49-F238E27FC236}">
                  <a16:creationId xmlns:a16="http://schemas.microsoft.com/office/drawing/2014/main" id="{CB5C7304-AA9E-0F24-6565-56BEC6A53B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7656" y="1624977"/>
              <a:ext cx="920750" cy="920750"/>
            </a:xfrm>
            <a:prstGeom prst="rect">
              <a:avLst/>
            </a:prstGeom>
          </p:spPr>
        </p:pic>
      </p:grpSp>
      <p:grpSp>
        <p:nvGrpSpPr>
          <p:cNvPr id="26" name="Group 25">
            <a:extLst>
              <a:ext uri="{FF2B5EF4-FFF2-40B4-BE49-F238E27FC236}">
                <a16:creationId xmlns:a16="http://schemas.microsoft.com/office/drawing/2014/main" id="{9C41F671-4DD2-A928-EFDF-815EFA6F4EEC}"/>
              </a:ext>
            </a:extLst>
          </p:cNvPr>
          <p:cNvGrpSpPr/>
          <p:nvPr/>
        </p:nvGrpSpPr>
        <p:grpSpPr>
          <a:xfrm>
            <a:off x="6996190" y="1514903"/>
            <a:ext cx="2181300" cy="2273384"/>
            <a:chOff x="6216331" y="1514903"/>
            <a:chExt cx="2181300" cy="2273384"/>
          </a:xfrm>
        </p:grpSpPr>
        <p:sp>
          <p:nvSpPr>
            <p:cNvPr id="13" name="Google Shape;975;p47">
              <a:extLst>
                <a:ext uri="{FF2B5EF4-FFF2-40B4-BE49-F238E27FC236}">
                  <a16:creationId xmlns:a16="http://schemas.microsoft.com/office/drawing/2014/main" id="{58854D0A-A56A-FB1F-A172-08F94594981A}"/>
                </a:ext>
              </a:extLst>
            </p:cNvPr>
            <p:cNvSpPr/>
            <p:nvPr/>
          </p:nvSpPr>
          <p:spPr>
            <a:xfrm>
              <a:off x="6737731" y="151490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 name="Google Shape;981;p47">
              <a:extLst>
                <a:ext uri="{FF2B5EF4-FFF2-40B4-BE49-F238E27FC236}">
                  <a16:creationId xmlns:a16="http://schemas.microsoft.com/office/drawing/2014/main" id="{784CEFEE-DCFC-E75C-16B8-13824538A604}"/>
                </a:ext>
              </a:extLst>
            </p:cNvPr>
            <p:cNvSpPr txBox="1">
              <a:spLocks/>
            </p:cNvSpPr>
            <p:nvPr/>
          </p:nvSpPr>
          <p:spPr>
            <a:xfrm>
              <a:off x="6216331" y="2739436"/>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a:ea typeface="Roboto"/>
                  <a:cs typeface="Roboto"/>
                </a:rPr>
                <a:t>OpenAI API</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Google Shape;982;p47">
              <a:extLst>
                <a:ext uri="{FF2B5EF4-FFF2-40B4-BE49-F238E27FC236}">
                  <a16:creationId xmlns:a16="http://schemas.microsoft.com/office/drawing/2014/main" id="{BBF05907-FB7B-7FC6-AE69-76E13A91260E}"/>
                </a:ext>
              </a:extLst>
            </p:cNvPr>
            <p:cNvSpPr txBox="1">
              <a:spLocks/>
            </p:cNvSpPr>
            <p:nvPr/>
          </p:nvSpPr>
          <p:spPr>
            <a:xfrm>
              <a:off x="6216331" y="3110887"/>
              <a:ext cx="2181300" cy="67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Interactive content generation</a:t>
              </a:r>
            </a:p>
          </p:txBody>
        </p:sp>
        <p:pic>
          <p:nvPicPr>
            <p:cNvPr id="23" name="Graphic 22">
              <a:extLst>
                <a:ext uri="{FF2B5EF4-FFF2-40B4-BE49-F238E27FC236}">
                  <a16:creationId xmlns:a16="http://schemas.microsoft.com/office/drawing/2014/main" id="{F37C4565-A057-FFD7-D7BE-8B2F7802D3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80114" y="1658318"/>
              <a:ext cx="853734" cy="865184"/>
            </a:xfrm>
            <a:prstGeom prst="rect">
              <a:avLst/>
            </a:prstGeom>
          </p:spPr>
        </p:pic>
      </p:grpSp>
      <p:grpSp>
        <p:nvGrpSpPr>
          <p:cNvPr id="29" name="Group 28">
            <a:extLst>
              <a:ext uri="{FF2B5EF4-FFF2-40B4-BE49-F238E27FC236}">
                <a16:creationId xmlns:a16="http://schemas.microsoft.com/office/drawing/2014/main" id="{DF9040AF-3C14-EBF5-470D-8589BBF69F73}"/>
              </a:ext>
            </a:extLst>
          </p:cNvPr>
          <p:cNvGrpSpPr/>
          <p:nvPr/>
        </p:nvGrpSpPr>
        <p:grpSpPr>
          <a:xfrm>
            <a:off x="5311455" y="1514904"/>
            <a:ext cx="2181300" cy="2273384"/>
            <a:chOff x="7526018" y="1514903"/>
            <a:chExt cx="2181300" cy="2273384"/>
          </a:xfrm>
        </p:grpSpPr>
        <p:grpSp>
          <p:nvGrpSpPr>
            <p:cNvPr id="27" name="Group 26">
              <a:extLst>
                <a:ext uri="{FF2B5EF4-FFF2-40B4-BE49-F238E27FC236}">
                  <a16:creationId xmlns:a16="http://schemas.microsoft.com/office/drawing/2014/main" id="{A2B5B212-8923-C246-17F4-3D86ACBC4C75}"/>
                </a:ext>
              </a:extLst>
            </p:cNvPr>
            <p:cNvGrpSpPr/>
            <p:nvPr/>
          </p:nvGrpSpPr>
          <p:grpSpPr>
            <a:xfrm>
              <a:off x="7526018" y="1514903"/>
              <a:ext cx="2181300" cy="2273384"/>
              <a:chOff x="8121330" y="1592294"/>
              <a:chExt cx="2181300" cy="2273384"/>
            </a:xfrm>
          </p:grpSpPr>
          <p:sp>
            <p:nvSpPr>
              <p:cNvPr id="3" name="Google Shape;975;p47">
                <a:extLst>
                  <a:ext uri="{FF2B5EF4-FFF2-40B4-BE49-F238E27FC236}">
                    <a16:creationId xmlns:a16="http://schemas.microsoft.com/office/drawing/2014/main" id="{C311282C-CF3F-579E-9914-C035DAA82CE3}"/>
                  </a:ext>
                </a:extLst>
              </p:cNvPr>
              <p:cNvSpPr/>
              <p:nvPr/>
            </p:nvSpPr>
            <p:spPr>
              <a:xfrm>
                <a:off x="8642731" y="159229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 name="Google Shape;981;p47">
                <a:extLst>
                  <a:ext uri="{FF2B5EF4-FFF2-40B4-BE49-F238E27FC236}">
                    <a16:creationId xmlns:a16="http://schemas.microsoft.com/office/drawing/2014/main" id="{3E3C3D47-F1D2-E018-E41D-5521438A9719}"/>
                  </a:ext>
                </a:extLst>
              </p:cNvPr>
              <p:cNvSpPr txBox="1">
                <a:spLocks/>
              </p:cNvSpPr>
              <p:nvPr/>
            </p:nvSpPr>
            <p:spPr>
              <a:xfrm>
                <a:off x="8121330" y="2816827"/>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a:ea typeface="Roboto"/>
                    <a:cs typeface="Roboto"/>
                  </a:rPr>
                  <a:t>Jest</a:t>
                </a:r>
                <a:endParaRPr lang="en-US"/>
              </a:p>
            </p:txBody>
          </p:sp>
          <p:sp>
            <p:nvSpPr>
              <p:cNvPr id="18" name="Google Shape;982;p47">
                <a:extLst>
                  <a:ext uri="{FF2B5EF4-FFF2-40B4-BE49-F238E27FC236}">
                    <a16:creationId xmlns:a16="http://schemas.microsoft.com/office/drawing/2014/main" id="{C5F580C6-7CE3-5D0F-BC91-9E918601E402}"/>
                  </a:ext>
                </a:extLst>
              </p:cNvPr>
              <p:cNvSpPr txBox="1">
                <a:spLocks/>
              </p:cNvSpPr>
              <p:nvPr/>
            </p:nvSpPr>
            <p:spPr>
              <a:xfrm>
                <a:off x="8121330" y="3188278"/>
                <a:ext cx="2181300" cy="67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a:ea typeface="Roboto"/>
                    <a:cs typeface="Roboto"/>
                  </a:rPr>
                  <a:t>Unit testing</a:t>
                </a:r>
                <a:endParaRPr lang="en-US" sz="1200"/>
              </a:p>
            </p:txBody>
          </p:sp>
        </p:grpSp>
        <p:pic>
          <p:nvPicPr>
            <p:cNvPr id="28" name="Picture 27" descr="https://seeklogo.com/images/J/jest-logo-F9901EBBF7-seeklogo.com.png">
              <a:extLst>
                <a:ext uri="{FF2B5EF4-FFF2-40B4-BE49-F238E27FC236}">
                  <a16:creationId xmlns:a16="http://schemas.microsoft.com/office/drawing/2014/main" id="{46668795-7B7A-E06F-B89E-ADE02808903A}"/>
                </a:ext>
              </a:extLst>
            </p:cNvPr>
            <p:cNvPicPr>
              <a:picLocks noChangeAspect="1"/>
            </p:cNvPicPr>
            <p:nvPr/>
          </p:nvPicPr>
          <p:blipFill>
            <a:blip r:embed="rId10"/>
            <a:stretch>
              <a:fillRect/>
            </a:stretch>
          </p:blipFill>
          <p:spPr>
            <a:xfrm>
              <a:off x="8271271" y="1726404"/>
              <a:ext cx="691754" cy="767954"/>
            </a:xfrm>
            <a:prstGeom prst="rect">
              <a:avLst/>
            </a:prstGeom>
          </p:spPr>
        </p:pic>
      </p:grpSp>
      <p:sp>
        <p:nvSpPr>
          <p:cNvPr id="30" name="TextBox 29">
            <a:extLst>
              <a:ext uri="{FF2B5EF4-FFF2-40B4-BE49-F238E27FC236}">
                <a16:creationId xmlns:a16="http://schemas.microsoft.com/office/drawing/2014/main" id="{E1ECB972-D9B6-0F5F-A5ED-4F3B3E4E6D71}"/>
              </a:ext>
            </a:extLst>
          </p:cNvPr>
          <p:cNvSpPr txBox="1"/>
          <p:nvPr/>
        </p:nvSpPr>
        <p:spPr>
          <a:xfrm>
            <a:off x="8893610" y="4897279"/>
            <a:ext cx="240772"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7</a:t>
            </a:r>
            <a:endParaRPr lang="en-US"/>
          </a:p>
        </p:txBody>
      </p:sp>
    </p:spTree>
    <p:extLst>
      <p:ext uri="{BB962C8B-B14F-4D97-AF65-F5344CB8AC3E}">
        <p14:creationId xmlns:p14="http://schemas.microsoft.com/office/powerpoint/2010/main" val="4034808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20000" y="1107804"/>
            <a:ext cx="4869142" cy="2400900"/>
          </a:xfrm>
        </p:spPr>
        <p:txBody>
          <a:bodyPr/>
          <a:lstStyle/>
          <a:p>
            <a:r>
              <a:rPr lang="en-US"/>
              <a:t>Application Structure</a:t>
            </a:r>
          </a:p>
        </p:txBody>
      </p:sp>
      <p:sp>
        <p:nvSpPr>
          <p:cNvPr id="3" name="TextBox 2">
            <a:extLst>
              <a:ext uri="{FF2B5EF4-FFF2-40B4-BE49-F238E27FC236}">
                <a16:creationId xmlns:a16="http://schemas.microsoft.com/office/drawing/2014/main" id="{EC251220-DD54-444F-BC88-BA228FD375B2}"/>
              </a:ext>
            </a:extLst>
          </p:cNvPr>
          <p:cNvSpPr txBox="1"/>
          <p:nvPr/>
        </p:nvSpPr>
        <p:spPr>
          <a:xfrm>
            <a:off x="8893610" y="4897279"/>
            <a:ext cx="250390" cy="246221"/>
          </a:xfrm>
          <a:prstGeom prst="rect">
            <a:avLst/>
          </a:prstGeom>
          <a:noFill/>
        </p:spPr>
        <p:txBody>
          <a:bodyPr wrap="none" lIns="91440" tIns="45720" rIns="91440" bIns="45720" rtlCol="0" anchor="t">
            <a:spAutoFit/>
          </a:bodyPr>
          <a:lstStyle/>
          <a:p>
            <a:r>
              <a:rPr lang="en" sz="1000" b="1">
                <a:solidFill>
                  <a:schemeClr val="dk1"/>
                </a:solidFill>
                <a:latin typeface="Oswald"/>
              </a:rPr>
              <a:t>8</a:t>
            </a:r>
          </a:p>
        </p:txBody>
      </p:sp>
    </p:spTree>
    <p:extLst>
      <p:ext uri="{BB962C8B-B14F-4D97-AF65-F5344CB8AC3E}">
        <p14:creationId xmlns:p14="http://schemas.microsoft.com/office/powerpoint/2010/main" val="247078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1761A0F3-665D-485B-A95F-D6896177CBB5}"/>
              </a:ext>
            </a:extLst>
          </p:cNvPr>
          <p:cNvSpPr>
            <a:spLocks noGrp="1"/>
          </p:cNvSpPr>
          <p:nvPr>
            <p:ph type="title"/>
          </p:nvPr>
        </p:nvSpPr>
        <p:spPr>
          <a:xfrm>
            <a:off x="719999" y="387600"/>
            <a:ext cx="7114045" cy="612600"/>
          </a:xfrm>
        </p:spPr>
        <p:txBody>
          <a:bodyPr/>
          <a:lstStyle/>
          <a:p>
            <a:r>
              <a:rPr lang="en-US"/>
              <a:t>Application Architecture</a:t>
            </a:r>
          </a:p>
        </p:txBody>
      </p:sp>
      <p:grpSp>
        <p:nvGrpSpPr>
          <p:cNvPr id="11" name="Google Shape;689;p38">
            <a:extLst>
              <a:ext uri="{FF2B5EF4-FFF2-40B4-BE49-F238E27FC236}">
                <a16:creationId xmlns:a16="http://schemas.microsoft.com/office/drawing/2014/main" id="{F50D216B-526D-4B3F-A9AB-95CD645CC81E}"/>
              </a:ext>
            </a:extLst>
          </p:cNvPr>
          <p:cNvGrpSpPr/>
          <p:nvPr/>
        </p:nvGrpSpPr>
        <p:grpSpPr>
          <a:xfrm>
            <a:off x="391213" y="2328347"/>
            <a:ext cx="543508" cy="751465"/>
            <a:chOff x="7638902" y="3559731"/>
            <a:chExt cx="755319" cy="1044322"/>
          </a:xfrm>
        </p:grpSpPr>
        <p:sp>
          <p:nvSpPr>
            <p:cNvPr id="13" name="Google Shape;690;p38">
              <a:extLst>
                <a:ext uri="{FF2B5EF4-FFF2-40B4-BE49-F238E27FC236}">
                  <a16:creationId xmlns:a16="http://schemas.microsoft.com/office/drawing/2014/main" id="{30D75FC4-A109-476C-8EDE-01D018D92426}"/>
                </a:ext>
              </a:extLst>
            </p:cNvPr>
            <p:cNvSpPr/>
            <p:nvPr/>
          </p:nvSpPr>
          <p:spPr>
            <a:xfrm>
              <a:off x="7638902" y="4239834"/>
              <a:ext cx="676910" cy="364219"/>
            </a:xfrm>
            <a:custGeom>
              <a:avLst/>
              <a:gdLst/>
              <a:ahLst/>
              <a:cxnLst/>
              <a:rect l="l" t="t" r="r" b="b"/>
              <a:pathLst>
                <a:path w="59352" h="31935" extrusionOk="0">
                  <a:moveTo>
                    <a:pt x="29656" y="0"/>
                  </a:moveTo>
                  <a:cubicBezTo>
                    <a:pt x="200" y="0"/>
                    <a:pt x="0" y="14309"/>
                    <a:pt x="0" y="31934"/>
                  </a:cubicBezTo>
                  <a:lnTo>
                    <a:pt x="59352" y="31934"/>
                  </a:lnTo>
                  <a:cubicBezTo>
                    <a:pt x="59352" y="14309"/>
                    <a:pt x="59152" y="0"/>
                    <a:pt x="29656"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1;p38">
              <a:extLst>
                <a:ext uri="{FF2B5EF4-FFF2-40B4-BE49-F238E27FC236}">
                  <a16:creationId xmlns:a16="http://schemas.microsoft.com/office/drawing/2014/main" id="{B24B29FF-20DE-454D-A5BC-4D5D140CBE27}"/>
                </a:ext>
              </a:extLst>
            </p:cNvPr>
            <p:cNvSpPr/>
            <p:nvPr/>
          </p:nvSpPr>
          <p:spPr>
            <a:xfrm>
              <a:off x="7767436" y="3691470"/>
              <a:ext cx="419373" cy="527858"/>
            </a:xfrm>
            <a:custGeom>
              <a:avLst/>
              <a:gdLst/>
              <a:ahLst/>
              <a:cxnLst/>
              <a:rect l="l" t="t" r="r" b="b"/>
              <a:pathLst>
                <a:path w="36771" h="46283" extrusionOk="0">
                  <a:moveTo>
                    <a:pt x="18386" y="0"/>
                  </a:moveTo>
                  <a:cubicBezTo>
                    <a:pt x="8234" y="0"/>
                    <a:pt x="1" y="10352"/>
                    <a:pt x="1" y="23142"/>
                  </a:cubicBezTo>
                  <a:cubicBezTo>
                    <a:pt x="1" y="35931"/>
                    <a:pt x="8234" y="46283"/>
                    <a:pt x="18386" y="46283"/>
                  </a:cubicBezTo>
                  <a:cubicBezTo>
                    <a:pt x="28538" y="46283"/>
                    <a:pt x="36771" y="35931"/>
                    <a:pt x="36771" y="23142"/>
                  </a:cubicBezTo>
                  <a:cubicBezTo>
                    <a:pt x="36771" y="10352"/>
                    <a:pt x="28538" y="0"/>
                    <a:pt x="1838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2;p38">
              <a:extLst>
                <a:ext uri="{FF2B5EF4-FFF2-40B4-BE49-F238E27FC236}">
                  <a16:creationId xmlns:a16="http://schemas.microsoft.com/office/drawing/2014/main" id="{33E3A45D-AA6A-4B9C-8A61-D6A5787878DA}"/>
                </a:ext>
              </a:extLst>
            </p:cNvPr>
            <p:cNvSpPr/>
            <p:nvPr/>
          </p:nvSpPr>
          <p:spPr>
            <a:xfrm>
              <a:off x="7646646" y="3948015"/>
              <a:ext cx="170950" cy="158917"/>
            </a:xfrm>
            <a:custGeom>
              <a:avLst/>
              <a:gdLst/>
              <a:ahLst/>
              <a:cxnLst/>
              <a:rect l="l" t="t" r="r" b="b"/>
              <a:pathLst>
                <a:path w="14989" h="13934" extrusionOk="0">
                  <a:moveTo>
                    <a:pt x="7487" y="1"/>
                  </a:moveTo>
                  <a:cubicBezTo>
                    <a:pt x="4121" y="1"/>
                    <a:pt x="1141" y="2418"/>
                    <a:pt x="600" y="5843"/>
                  </a:cubicBezTo>
                  <a:cubicBezTo>
                    <a:pt x="0" y="9640"/>
                    <a:pt x="2558" y="13237"/>
                    <a:pt x="6355" y="13837"/>
                  </a:cubicBezTo>
                  <a:cubicBezTo>
                    <a:pt x="6743" y="13902"/>
                    <a:pt x="7128" y="13934"/>
                    <a:pt x="7508" y="13934"/>
                  </a:cubicBezTo>
                  <a:cubicBezTo>
                    <a:pt x="10855" y="13934"/>
                    <a:pt x="13810" y="11491"/>
                    <a:pt x="14349" y="8082"/>
                  </a:cubicBezTo>
                  <a:cubicBezTo>
                    <a:pt x="14988" y="4285"/>
                    <a:pt x="12390" y="728"/>
                    <a:pt x="8593" y="88"/>
                  </a:cubicBezTo>
                  <a:cubicBezTo>
                    <a:pt x="8222" y="29"/>
                    <a:pt x="7852" y="1"/>
                    <a:pt x="7487"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3;p38">
              <a:extLst>
                <a:ext uri="{FF2B5EF4-FFF2-40B4-BE49-F238E27FC236}">
                  <a16:creationId xmlns:a16="http://schemas.microsoft.com/office/drawing/2014/main" id="{789C804E-2E83-4C8B-873D-C3C5CA21E930}"/>
                </a:ext>
              </a:extLst>
            </p:cNvPr>
            <p:cNvSpPr/>
            <p:nvPr/>
          </p:nvSpPr>
          <p:spPr>
            <a:xfrm>
              <a:off x="7707731" y="3982492"/>
              <a:ext cx="57915" cy="53592"/>
            </a:xfrm>
            <a:custGeom>
              <a:avLst/>
              <a:gdLst/>
              <a:ahLst/>
              <a:cxnLst/>
              <a:rect l="l" t="t" r="r" b="b"/>
              <a:pathLst>
                <a:path w="5078" h="4699" extrusionOk="0">
                  <a:moveTo>
                    <a:pt x="716" y="0"/>
                  </a:moveTo>
                  <a:cubicBezTo>
                    <a:pt x="481" y="0"/>
                    <a:pt x="242" y="21"/>
                    <a:pt x="0" y="63"/>
                  </a:cubicBezTo>
                  <a:cubicBezTo>
                    <a:pt x="600" y="183"/>
                    <a:pt x="1159" y="382"/>
                    <a:pt x="1679" y="662"/>
                  </a:cubicBezTo>
                  <a:cubicBezTo>
                    <a:pt x="2718" y="1182"/>
                    <a:pt x="3557" y="1981"/>
                    <a:pt x="4077" y="3020"/>
                  </a:cubicBezTo>
                  <a:cubicBezTo>
                    <a:pt x="4317" y="3540"/>
                    <a:pt x="4516" y="4099"/>
                    <a:pt x="4676" y="4699"/>
                  </a:cubicBezTo>
                  <a:cubicBezTo>
                    <a:pt x="5077" y="2183"/>
                    <a:pt x="3150" y="0"/>
                    <a:pt x="716"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4;p38">
              <a:extLst>
                <a:ext uri="{FF2B5EF4-FFF2-40B4-BE49-F238E27FC236}">
                  <a16:creationId xmlns:a16="http://schemas.microsoft.com/office/drawing/2014/main" id="{51032FB2-605F-42A1-B93F-6551157FC0C0}"/>
                </a:ext>
              </a:extLst>
            </p:cNvPr>
            <p:cNvSpPr/>
            <p:nvPr/>
          </p:nvSpPr>
          <p:spPr>
            <a:xfrm>
              <a:off x="8134837" y="3948254"/>
              <a:ext cx="175055" cy="158792"/>
            </a:xfrm>
            <a:custGeom>
              <a:avLst/>
              <a:gdLst/>
              <a:ahLst/>
              <a:cxnLst/>
              <a:rect l="l" t="t" r="r" b="b"/>
              <a:pathLst>
                <a:path w="15349" h="13923" extrusionOk="0">
                  <a:moveTo>
                    <a:pt x="7682" y="1"/>
                  </a:moveTo>
                  <a:cubicBezTo>
                    <a:pt x="7152" y="1"/>
                    <a:pt x="6614" y="61"/>
                    <a:pt x="6076" y="187"/>
                  </a:cubicBezTo>
                  <a:cubicBezTo>
                    <a:pt x="2319" y="1066"/>
                    <a:pt x="1" y="4823"/>
                    <a:pt x="880" y="8540"/>
                  </a:cubicBezTo>
                  <a:cubicBezTo>
                    <a:pt x="1633" y="11759"/>
                    <a:pt x="4500" y="13922"/>
                    <a:pt x="7668" y="13922"/>
                  </a:cubicBezTo>
                  <a:cubicBezTo>
                    <a:pt x="8198" y="13922"/>
                    <a:pt x="8735" y="13862"/>
                    <a:pt x="9273" y="13736"/>
                  </a:cubicBezTo>
                  <a:cubicBezTo>
                    <a:pt x="13030" y="12857"/>
                    <a:pt x="15348" y="9100"/>
                    <a:pt x="14469" y="5343"/>
                  </a:cubicBezTo>
                  <a:cubicBezTo>
                    <a:pt x="13716" y="2158"/>
                    <a:pt x="10850" y="1"/>
                    <a:pt x="7682"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5;p38">
              <a:extLst>
                <a:ext uri="{FF2B5EF4-FFF2-40B4-BE49-F238E27FC236}">
                  <a16:creationId xmlns:a16="http://schemas.microsoft.com/office/drawing/2014/main" id="{FF1D9519-42FA-4E16-AE59-B038BBB833A5}"/>
                </a:ext>
              </a:extLst>
            </p:cNvPr>
            <p:cNvSpPr/>
            <p:nvPr/>
          </p:nvSpPr>
          <p:spPr>
            <a:xfrm>
              <a:off x="8188646" y="3982492"/>
              <a:ext cx="57880" cy="53592"/>
            </a:xfrm>
            <a:custGeom>
              <a:avLst/>
              <a:gdLst/>
              <a:ahLst/>
              <a:cxnLst/>
              <a:rect l="l" t="t" r="r" b="b"/>
              <a:pathLst>
                <a:path w="5075" h="4699" extrusionOk="0">
                  <a:moveTo>
                    <a:pt x="4359" y="0"/>
                  </a:moveTo>
                  <a:cubicBezTo>
                    <a:pt x="1925" y="0"/>
                    <a:pt x="1" y="2183"/>
                    <a:pt x="438" y="4699"/>
                  </a:cubicBezTo>
                  <a:cubicBezTo>
                    <a:pt x="558" y="4099"/>
                    <a:pt x="758" y="3540"/>
                    <a:pt x="998" y="3020"/>
                  </a:cubicBezTo>
                  <a:cubicBezTo>
                    <a:pt x="1278" y="2501"/>
                    <a:pt x="1597" y="2061"/>
                    <a:pt x="1997" y="1661"/>
                  </a:cubicBezTo>
                  <a:cubicBezTo>
                    <a:pt x="2437" y="1222"/>
                    <a:pt x="2876" y="902"/>
                    <a:pt x="3396" y="662"/>
                  </a:cubicBezTo>
                  <a:cubicBezTo>
                    <a:pt x="3916" y="382"/>
                    <a:pt x="4475" y="183"/>
                    <a:pt x="5075" y="63"/>
                  </a:cubicBezTo>
                  <a:cubicBezTo>
                    <a:pt x="4832" y="21"/>
                    <a:pt x="4593" y="0"/>
                    <a:pt x="4359"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6;p38">
              <a:extLst>
                <a:ext uri="{FF2B5EF4-FFF2-40B4-BE49-F238E27FC236}">
                  <a16:creationId xmlns:a16="http://schemas.microsoft.com/office/drawing/2014/main" id="{2021E4ED-D309-45BC-9590-39D47C958AAE}"/>
                </a:ext>
              </a:extLst>
            </p:cNvPr>
            <p:cNvSpPr/>
            <p:nvPr/>
          </p:nvSpPr>
          <p:spPr>
            <a:xfrm>
              <a:off x="7773367" y="3954481"/>
              <a:ext cx="407523" cy="482739"/>
            </a:xfrm>
            <a:custGeom>
              <a:avLst/>
              <a:gdLst/>
              <a:ahLst/>
              <a:cxnLst/>
              <a:rect l="l" t="t" r="r" b="b"/>
              <a:pathLst>
                <a:path w="35732" h="42327" extrusionOk="0">
                  <a:moveTo>
                    <a:pt x="17866" y="1"/>
                  </a:moveTo>
                  <a:cubicBezTo>
                    <a:pt x="7994" y="1"/>
                    <a:pt x="0" y="7994"/>
                    <a:pt x="0" y="17866"/>
                  </a:cubicBezTo>
                  <a:lnTo>
                    <a:pt x="0" y="24461"/>
                  </a:lnTo>
                  <a:cubicBezTo>
                    <a:pt x="0" y="34373"/>
                    <a:pt x="7994" y="42326"/>
                    <a:pt x="17866" y="42326"/>
                  </a:cubicBezTo>
                  <a:cubicBezTo>
                    <a:pt x="27738" y="42326"/>
                    <a:pt x="35731" y="34373"/>
                    <a:pt x="35731" y="24461"/>
                  </a:cubicBezTo>
                  <a:lnTo>
                    <a:pt x="35731" y="17866"/>
                  </a:lnTo>
                  <a:cubicBezTo>
                    <a:pt x="35731" y="7994"/>
                    <a:pt x="27738" y="1"/>
                    <a:pt x="17866"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7;p38">
              <a:extLst>
                <a:ext uri="{FF2B5EF4-FFF2-40B4-BE49-F238E27FC236}">
                  <a16:creationId xmlns:a16="http://schemas.microsoft.com/office/drawing/2014/main" id="{2742A2DE-818A-4697-A857-7696F95A8CB8}"/>
                </a:ext>
              </a:extLst>
            </p:cNvPr>
            <p:cNvSpPr/>
            <p:nvPr/>
          </p:nvSpPr>
          <p:spPr>
            <a:xfrm>
              <a:off x="7843565" y="3559731"/>
              <a:ext cx="550656" cy="321370"/>
            </a:xfrm>
            <a:custGeom>
              <a:avLst/>
              <a:gdLst/>
              <a:ahLst/>
              <a:cxnLst/>
              <a:rect l="l" t="t" r="r" b="b"/>
              <a:pathLst>
                <a:path w="48282" h="28178" extrusionOk="0">
                  <a:moveTo>
                    <a:pt x="14035" y="1"/>
                  </a:moveTo>
                  <a:cubicBezTo>
                    <a:pt x="6276" y="1"/>
                    <a:pt x="0" y="6300"/>
                    <a:pt x="0" y="14069"/>
                  </a:cubicBezTo>
                  <a:cubicBezTo>
                    <a:pt x="0" y="21863"/>
                    <a:pt x="6315" y="28178"/>
                    <a:pt x="14109" y="28178"/>
                  </a:cubicBezTo>
                  <a:lnTo>
                    <a:pt x="33733" y="28178"/>
                  </a:lnTo>
                  <a:cubicBezTo>
                    <a:pt x="41766" y="28178"/>
                    <a:pt x="48281" y="21663"/>
                    <a:pt x="48281" y="13630"/>
                  </a:cubicBezTo>
                  <a:lnTo>
                    <a:pt x="48281" y="1"/>
                  </a:lnTo>
                  <a:lnTo>
                    <a:pt x="14109" y="1"/>
                  </a:lnTo>
                  <a:cubicBezTo>
                    <a:pt x="14084" y="1"/>
                    <a:pt x="14060" y="1"/>
                    <a:pt x="14035"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8;p38">
              <a:extLst>
                <a:ext uri="{FF2B5EF4-FFF2-40B4-BE49-F238E27FC236}">
                  <a16:creationId xmlns:a16="http://schemas.microsoft.com/office/drawing/2014/main" id="{50A90922-EC5A-4B32-8460-D1E6CCC26E6D}"/>
                </a:ext>
              </a:extLst>
            </p:cNvPr>
            <p:cNvSpPr/>
            <p:nvPr/>
          </p:nvSpPr>
          <p:spPr>
            <a:xfrm>
              <a:off x="7916044" y="4009636"/>
              <a:ext cx="122170" cy="46510"/>
            </a:xfrm>
            <a:custGeom>
              <a:avLst/>
              <a:gdLst/>
              <a:ahLst/>
              <a:cxnLst/>
              <a:rect l="l" t="t" r="r" b="b"/>
              <a:pathLst>
                <a:path w="10712" h="4078" extrusionOk="0">
                  <a:moveTo>
                    <a:pt x="0" y="1"/>
                  </a:moveTo>
                  <a:cubicBezTo>
                    <a:pt x="0" y="2239"/>
                    <a:pt x="1839" y="4077"/>
                    <a:pt x="4077" y="4077"/>
                  </a:cubicBezTo>
                  <a:lnTo>
                    <a:pt x="6635" y="4077"/>
                  </a:lnTo>
                  <a:cubicBezTo>
                    <a:pt x="8873" y="4037"/>
                    <a:pt x="10672" y="2239"/>
                    <a:pt x="10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9;p38">
              <a:extLst>
                <a:ext uri="{FF2B5EF4-FFF2-40B4-BE49-F238E27FC236}">
                  <a16:creationId xmlns:a16="http://schemas.microsoft.com/office/drawing/2014/main" id="{B55815A9-E493-410A-93AF-7CC4BF2186D4}"/>
                </a:ext>
              </a:extLst>
            </p:cNvPr>
            <p:cNvSpPr/>
            <p:nvPr/>
          </p:nvSpPr>
          <p:spPr>
            <a:xfrm>
              <a:off x="7830324" y="3908861"/>
              <a:ext cx="86188" cy="50764"/>
            </a:xfrm>
            <a:custGeom>
              <a:avLst/>
              <a:gdLst/>
              <a:ahLst/>
              <a:cxnLst/>
              <a:rect l="l" t="t" r="r" b="b"/>
              <a:pathLst>
                <a:path w="7557" h="4451" extrusionOk="0">
                  <a:moveTo>
                    <a:pt x="2047" y="1"/>
                  </a:moveTo>
                  <a:cubicBezTo>
                    <a:pt x="0" y="1"/>
                    <a:pt x="0" y="3125"/>
                    <a:pt x="2047" y="3125"/>
                  </a:cubicBezTo>
                  <a:cubicBezTo>
                    <a:pt x="2084" y="3125"/>
                    <a:pt x="2122" y="3123"/>
                    <a:pt x="2161" y="3121"/>
                  </a:cubicBezTo>
                  <a:lnTo>
                    <a:pt x="3000" y="3121"/>
                  </a:lnTo>
                  <a:lnTo>
                    <a:pt x="3000" y="3641"/>
                  </a:lnTo>
                  <a:cubicBezTo>
                    <a:pt x="3040" y="4181"/>
                    <a:pt x="3460" y="4450"/>
                    <a:pt x="3879" y="4450"/>
                  </a:cubicBezTo>
                  <a:cubicBezTo>
                    <a:pt x="4299" y="4450"/>
                    <a:pt x="4719" y="4181"/>
                    <a:pt x="4758" y="3641"/>
                  </a:cubicBezTo>
                  <a:lnTo>
                    <a:pt x="4758" y="3121"/>
                  </a:lnTo>
                  <a:lnTo>
                    <a:pt x="5598" y="3121"/>
                  </a:lnTo>
                  <a:cubicBezTo>
                    <a:pt x="7556" y="3001"/>
                    <a:pt x="7556" y="124"/>
                    <a:pt x="5598" y="4"/>
                  </a:cubicBezTo>
                  <a:lnTo>
                    <a:pt x="2161" y="4"/>
                  </a:lnTo>
                  <a:cubicBezTo>
                    <a:pt x="2122" y="2"/>
                    <a:pt x="2084" y="1"/>
                    <a:pt x="2047"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0;p38">
              <a:extLst>
                <a:ext uri="{FF2B5EF4-FFF2-40B4-BE49-F238E27FC236}">
                  <a16:creationId xmlns:a16="http://schemas.microsoft.com/office/drawing/2014/main" id="{9E5544B8-0966-418E-B7DB-329B56AF733B}"/>
                </a:ext>
              </a:extLst>
            </p:cNvPr>
            <p:cNvSpPr/>
            <p:nvPr/>
          </p:nvSpPr>
          <p:spPr>
            <a:xfrm>
              <a:off x="8035887" y="3908861"/>
              <a:ext cx="85743" cy="50764"/>
            </a:xfrm>
            <a:custGeom>
              <a:avLst/>
              <a:gdLst/>
              <a:ahLst/>
              <a:cxnLst/>
              <a:rect l="l" t="t" r="r" b="b"/>
              <a:pathLst>
                <a:path w="7518" h="4451" extrusionOk="0">
                  <a:moveTo>
                    <a:pt x="2010" y="1"/>
                  </a:moveTo>
                  <a:cubicBezTo>
                    <a:pt x="1" y="1"/>
                    <a:pt x="1" y="3125"/>
                    <a:pt x="2010" y="3125"/>
                  </a:cubicBezTo>
                  <a:cubicBezTo>
                    <a:pt x="2047" y="3125"/>
                    <a:pt x="2084" y="3123"/>
                    <a:pt x="2122" y="3121"/>
                  </a:cubicBezTo>
                  <a:lnTo>
                    <a:pt x="2961" y="3121"/>
                  </a:lnTo>
                  <a:lnTo>
                    <a:pt x="2961" y="3641"/>
                  </a:lnTo>
                  <a:cubicBezTo>
                    <a:pt x="3001" y="4181"/>
                    <a:pt x="3421" y="4450"/>
                    <a:pt x="3841" y="4450"/>
                  </a:cubicBezTo>
                  <a:cubicBezTo>
                    <a:pt x="4260" y="4450"/>
                    <a:pt x="4680" y="4181"/>
                    <a:pt x="4720" y="3641"/>
                  </a:cubicBezTo>
                  <a:lnTo>
                    <a:pt x="4720" y="3121"/>
                  </a:lnTo>
                  <a:lnTo>
                    <a:pt x="5559" y="3121"/>
                  </a:lnTo>
                  <a:cubicBezTo>
                    <a:pt x="7518" y="3001"/>
                    <a:pt x="7518" y="124"/>
                    <a:pt x="5599" y="4"/>
                  </a:cubicBezTo>
                  <a:lnTo>
                    <a:pt x="2122" y="4"/>
                  </a:lnTo>
                  <a:cubicBezTo>
                    <a:pt x="2084" y="2"/>
                    <a:pt x="2047" y="1"/>
                    <a:pt x="2010"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1;p38">
              <a:extLst>
                <a:ext uri="{FF2B5EF4-FFF2-40B4-BE49-F238E27FC236}">
                  <a16:creationId xmlns:a16="http://schemas.microsoft.com/office/drawing/2014/main" id="{76868A9E-8A02-48A2-B440-09ED74DC6443}"/>
                </a:ext>
              </a:extLst>
            </p:cNvPr>
            <p:cNvSpPr/>
            <p:nvPr/>
          </p:nvSpPr>
          <p:spPr>
            <a:xfrm>
              <a:off x="7922419" y="3932036"/>
              <a:ext cx="109408" cy="49806"/>
            </a:xfrm>
            <a:custGeom>
              <a:avLst/>
              <a:gdLst/>
              <a:ahLst/>
              <a:cxnLst/>
              <a:rect l="l" t="t" r="r" b="b"/>
              <a:pathLst>
                <a:path w="9593" h="4367" extrusionOk="0">
                  <a:moveTo>
                    <a:pt x="4797" y="0"/>
                  </a:moveTo>
                  <a:cubicBezTo>
                    <a:pt x="2399" y="0"/>
                    <a:pt x="1" y="430"/>
                    <a:pt x="1" y="1289"/>
                  </a:cubicBezTo>
                  <a:cubicBezTo>
                    <a:pt x="1" y="2968"/>
                    <a:pt x="2159" y="4367"/>
                    <a:pt x="4797" y="4367"/>
                  </a:cubicBezTo>
                  <a:cubicBezTo>
                    <a:pt x="7435" y="4367"/>
                    <a:pt x="9593" y="2968"/>
                    <a:pt x="9593" y="1289"/>
                  </a:cubicBezTo>
                  <a:cubicBezTo>
                    <a:pt x="9593" y="430"/>
                    <a:pt x="7195" y="0"/>
                    <a:pt x="4797"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roup 137">
            <a:extLst>
              <a:ext uri="{FF2B5EF4-FFF2-40B4-BE49-F238E27FC236}">
                <a16:creationId xmlns:a16="http://schemas.microsoft.com/office/drawing/2014/main" id="{E34D0777-6929-4FDF-A1F7-752ECAE400E4}"/>
              </a:ext>
            </a:extLst>
          </p:cNvPr>
          <p:cNvGrpSpPr/>
          <p:nvPr/>
        </p:nvGrpSpPr>
        <p:grpSpPr>
          <a:xfrm>
            <a:off x="4417547" y="2323267"/>
            <a:ext cx="1383814" cy="747319"/>
            <a:chOff x="3840480" y="1229807"/>
            <a:chExt cx="1383814" cy="747319"/>
          </a:xfrm>
        </p:grpSpPr>
        <p:sp>
          <p:nvSpPr>
            <p:cNvPr id="117" name="Flowchart: Alternate Process 116">
              <a:extLst>
                <a:ext uri="{FF2B5EF4-FFF2-40B4-BE49-F238E27FC236}">
                  <a16:creationId xmlns:a16="http://schemas.microsoft.com/office/drawing/2014/main" id="{FD768D72-EB4D-4A2E-A23D-836D3EBD3BAC}"/>
                </a:ext>
              </a:extLst>
            </p:cNvPr>
            <p:cNvSpPr/>
            <p:nvPr/>
          </p:nvSpPr>
          <p:spPr>
            <a:xfrm>
              <a:off x="3840480" y="1229807"/>
              <a:ext cx="1383814" cy="747319"/>
            </a:xfrm>
            <a:prstGeom prst="flowChartAlternateProcess">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US" sz="1600">
                  <a:solidFill>
                    <a:schemeClr val="tx1"/>
                  </a:solidFill>
                  <a:latin typeface="Roboto" panose="02000000000000000000" pitchFamily="2" charset="0"/>
                  <a:ea typeface="Roboto" panose="02000000000000000000" pitchFamily="2" charset="0"/>
                </a:rPr>
                <a:t>Server</a:t>
              </a:r>
              <a:endParaRPr lang="en-US">
                <a:solidFill>
                  <a:schemeClr val="tx1"/>
                </a:solidFill>
                <a:latin typeface="Roboto" panose="02000000000000000000" pitchFamily="2" charset="0"/>
                <a:ea typeface="Roboto" panose="02000000000000000000" pitchFamily="2" charset="0"/>
              </a:endParaRPr>
            </a:p>
          </p:txBody>
        </p:sp>
        <p:grpSp>
          <p:nvGrpSpPr>
            <p:cNvPr id="120" name="Google Shape;9536;p90">
              <a:extLst>
                <a:ext uri="{FF2B5EF4-FFF2-40B4-BE49-F238E27FC236}">
                  <a16:creationId xmlns:a16="http://schemas.microsoft.com/office/drawing/2014/main" id="{3CC9EC23-063B-4DEC-97F7-E3C5FF30B7D1}"/>
                </a:ext>
              </a:extLst>
            </p:cNvPr>
            <p:cNvGrpSpPr/>
            <p:nvPr/>
          </p:nvGrpSpPr>
          <p:grpSpPr>
            <a:xfrm>
              <a:off x="3951799" y="1390151"/>
              <a:ext cx="420811" cy="419659"/>
              <a:chOff x="-2671375" y="3597450"/>
              <a:chExt cx="292250" cy="291450"/>
            </a:xfrm>
            <a:solidFill>
              <a:srgbClr val="2A284C"/>
            </a:solidFill>
          </p:grpSpPr>
          <p:sp>
            <p:nvSpPr>
              <p:cNvPr id="121" name="Google Shape;9537;p90">
                <a:extLst>
                  <a:ext uri="{FF2B5EF4-FFF2-40B4-BE49-F238E27FC236}">
                    <a16:creationId xmlns:a16="http://schemas.microsoft.com/office/drawing/2014/main" id="{78F7526E-6A4C-433E-AB3D-BD54FFCA03EE}"/>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38;p90">
                <a:extLst>
                  <a:ext uri="{FF2B5EF4-FFF2-40B4-BE49-F238E27FC236}">
                    <a16:creationId xmlns:a16="http://schemas.microsoft.com/office/drawing/2014/main" id="{B8BF4AE8-C8AB-4176-BC2D-6FCBF22E091F}"/>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 name="Group 140">
            <a:extLst>
              <a:ext uri="{FF2B5EF4-FFF2-40B4-BE49-F238E27FC236}">
                <a16:creationId xmlns:a16="http://schemas.microsoft.com/office/drawing/2014/main" id="{F42850FC-03D2-4026-9117-8BB6CC4D51A8}"/>
              </a:ext>
            </a:extLst>
          </p:cNvPr>
          <p:cNvGrpSpPr/>
          <p:nvPr/>
        </p:nvGrpSpPr>
        <p:grpSpPr>
          <a:xfrm>
            <a:off x="6945525" y="3831557"/>
            <a:ext cx="1757730" cy="747319"/>
            <a:chOff x="3840479" y="4201676"/>
            <a:chExt cx="1668433" cy="747319"/>
          </a:xfrm>
        </p:grpSpPr>
        <p:sp>
          <p:nvSpPr>
            <p:cNvPr id="119" name="Flowchart: Alternate Process 118">
              <a:extLst>
                <a:ext uri="{FF2B5EF4-FFF2-40B4-BE49-F238E27FC236}">
                  <a16:creationId xmlns:a16="http://schemas.microsoft.com/office/drawing/2014/main" id="{C1C55A5D-97C8-4CA8-AACE-EECA4ECCC4DF}"/>
                </a:ext>
              </a:extLst>
            </p:cNvPr>
            <p:cNvSpPr/>
            <p:nvPr/>
          </p:nvSpPr>
          <p:spPr>
            <a:xfrm>
              <a:off x="3840479" y="4201676"/>
              <a:ext cx="1668433" cy="747319"/>
            </a:xfrm>
            <a:prstGeom prst="flowChartAlternateProcess">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US" sz="1600">
                  <a:solidFill>
                    <a:schemeClr val="tx1"/>
                  </a:solidFill>
                  <a:latin typeface="Roboto" panose="02000000000000000000" pitchFamily="2" charset="0"/>
                  <a:ea typeface="Roboto" panose="02000000000000000000" pitchFamily="2" charset="0"/>
                </a:rPr>
                <a:t>Database</a:t>
              </a:r>
              <a:endParaRPr lang="en-US">
                <a:solidFill>
                  <a:schemeClr val="tx1"/>
                </a:solidFill>
                <a:latin typeface="Roboto" panose="02000000000000000000" pitchFamily="2" charset="0"/>
                <a:ea typeface="Roboto" panose="02000000000000000000" pitchFamily="2" charset="0"/>
              </a:endParaRPr>
            </a:p>
          </p:txBody>
        </p:sp>
        <p:grpSp>
          <p:nvGrpSpPr>
            <p:cNvPr id="125" name="Google Shape;9611;p90">
              <a:extLst>
                <a:ext uri="{FF2B5EF4-FFF2-40B4-BE49-F238E27FC236}">
                  <a16:creationId xmlns:a16="http://schemas.microsoft.com/office/drawing/2014/main" id="{AA2C3265-1C8E-4B73-B911-269D74433258}"/>
                </a:ext>
              </a:extLst>
            </p:cNvPr>
            <p:cNvGrpSpPr/>
            <p:nvPr/>
          </p:nvGrpSpPr>
          <p:grpSpPr>
            <a:xfrm>
              <a:off x="3988536" y="4365091"/>
              <a:ext cx="419443" cy="420487"/>
              <a:chOff x="-3771675" y="3971775"/>
              <a:chExt cx="291300" cy="292025"/>
            </a:xfrm>
            <a:solidFill>
              <a:srgbClr val="2A284C"/>
            </a:solidFill>
          </p:grpSpPr>
          <p:sp>
            <p:nvSpPr>
              <p:cNvPr id="126" name="Google Shape;9612;p90">
                <a:extLst>
                  <a:ext uri="{FF2B5EF4-FFF2-40B4-BE49-F238E27FC236}">
                    <a16:creationId xmlns:a16="http://schemas.microsoft.com/office/drawing/2014/main" id="{907BE427-ADD7-417B-8929-1D989053BC9D}"/>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13;p90">
                <a:extLst>
                  <a:ext uri="{FF2B5EF4-FFF2-40B4-BE49-F238E27FC236}">
                    <a16:creationId xmlns:a16="http://schemas.microsoft.com/office/drawing/2014/main" id="{027C8A1C-9E69-497B-B55F-EF29F3CBCA04}"/>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14;p90">
                <a:extLst>
                  <a:ext uri="{FF2B5EF4-FFF2-40B4-BE49-F238E27FC236}">
                    <a16:creationId xmlns:a16="http://schemas.microsoft.com/office/drawing/2014/main" id="{43788122-9D93-40BD-BDC5-D3DC1D154AD1}"/>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15;p90">
                <a:extLst>
                  <a:ext uri="{FF2B5EF4-FFF2-40B4-BE49-F238E27FC236}">
                    <a16:creationId xmlns:a16="http://schemas.microsoft.com/office/drawing/2014/main" id="{BB195434-AFA4-4DA2-A2A0-D3FA1CD60254}"/>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16;p90">
                <a:extLst>
                  <a:ext uri="{FF2B5EF4-FFF2-40B4-BE49-F238E27FC236}">
                    <a16:creationId xmlns:a16="http://schemas.microsoft.com/office/drawing/2014/main" id="{ABE2BAA3-D056-4E3A-9823-872FBFCD3BCA}"/>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 name="Group 138">
            <a:extLst>
              <a:ext uri="{FF2B5EF4-FFF2-40B4-BE49-F238E27FC236}">
                <a16:creationId xmlns:a16="http://schemas.microsoft.com/office/drawing/2014/main" id="{C088F211-2110-4048-A886-F717A20E302D}"/>
              </a:ext>
            </a:extLst>
          </p:cNvPr>
          <p:cNvGrpSpPr/>
          <p:nvPr/>
        </p:nvGrpSpPr>
        <p:grpSpPr>
          <a:xfrm>
            <a:off x="1715991" y="2321592"/>
            <a:ext cx="1394681" cy="747319"/>
            <a:chOff x="3840479" y="2232744"/>
            <a:chExt cx="1394681" cy="747319"/>
          </a:xfrm>
        </p:grpSpPr>
        <p:sp>
          <p:nvSpPr>
            <p:cNvPr id="2" name="Flowchart: Alternate Process 1">
              <a:extLst>
                <a:ext uri="{FF2B5EF4-FFF2-40B4-BE49-F238E27FC236}">
                  <a16:creationId xmlns:a16="http://schemas.microsoft.com/office/drawing/2014/main" id="{CCE4903E-173C-4DC5-90C2-C542BAFD9FA4}"/>
                </a:ext>
              </a:extLst>
            </p:cNvPr>
            <p:cNvSpPr/>
            <p:nvPr/>
          </p:nvSpPr>
          <p:spPr>
            <a:xfrm>
              <a:off x="3840479" y="2232744"/>
              <a:ext cx="1394681" cy="747319"/>
            </a:xfrm>
            <a:prstGeom prst="flowChartAlternateProcess">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US" sz="1600">
                  <a:solidFill>
                    <a:schemeClr val="tx1"/>
                  </a:solidFill>
                  <a:latin typeface="Roboto" panose="02000000000000000000" pitchFamily="2" charset="0"/>
                  <a:ea typeface="Roboto" panose="02000000000000000000" pitchFamily="2" charset="0"/>
                </a:rPr>
                <a:t>Client</a:t>
              </a:r>
              <a:endParaRPr lang="en-US">
                <a:solidFill>
                  <a:schemeClr val="tx1"/>
                </a:solidFill>
                <a:latin typeface="Roboto" panose="02000000000000000000" pitchFamily="2" charset="0"/>
                <a:ea typeface="Roboto" panose="02000000000000000000" pitchFamily="2" charset="0"/>
              </a:endParaRPr>
            </a:p>
          </p:txBody>
        </p:sp>
        <p:grpSp>
          <p:nvGrpSpPr>
            <p:cNvPr id="131" name="Google Shape;6842;p84">
              <a:extLst>
                <a:ext uri="{FF2B5EF4-FFF2-40B4-BE49-F238E27FC236}">
                  <a16:creationId xmlns:a16="http://schemas.microsoft.com/office/drawing/2014/main" id="{2C58A016-22B3-45C8-A56C-55C184CDF255}"/>
                </a:ext>
              </a:extLst>
            </p:cNvPr>
            <p:cNvGrpSpPr/>
            <p:nvPr/>
          </p:nvGrpSpPr>
          <p:grpSpPr>
            <a:xfrm>
              <a:off x="3936967" y="2392427"/>
              <a:ext cx="448117" cy="420100"/>
              <a:chOff x="5049725" y="2635825"/>
              <a:chExt cx="481825" cy="451700"/>
            </a:xfrm>
            <a:solidFill>
              <a:srgbClr val="2A284C"/>
            </a:solidFill>
          </p:grpSpPr>
          <p:sp>
            <p:nvSpPr>
              <p:cNvPr id="132" name="Google Shape;6843;p84">
                <a:extLst>
                  <a:ext uri="{FF2B5EF4-FFF2-40B4-BE49-F238E27FC236}">
                    <a16:creationId xmlns:a16="http://schemas.microsoft.com/office/drawing/2014/main" id="{3BABBAEA-ADB0-40DD-B77C-CEC4A44D99FD}"/>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 name="Google Shape;6844;p84">
                <a:extLst>
                  <a:ext uri="{FF2B5EF4-FFF2-40B4-BE49-F238E27FC236}">
                    <a16:creationId xmlns:a16="http://schemas.microsoft.com/office/drawing/2014/main" id="{7B4139F8-4472-4D30-B546-A339F8315FB3}"/>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 name="Google Shape;6845;p84">
                <a:extLst>
                  <a:ext uri="{FF2B5EF4-FFF2-40B4-BE49-F238E27FC236}">
                    <a16:creationId xmlns:a16="http://schemas.microsoft.com/office/drawing/2014/main" id="{A3799495-A3AE-4995-ADF6-3853EF26EB3E}"/>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40" name="Group 139">
            <a:extLst>
              <a:ext uri="{FF2B5EF4-FFF2-40B4-BE49-F238E27FC236}">
                <a16:creationId xmlns:a16="http://schemas.microsoft.com/office/drawing/2014/main" id="{4C8BCACA-00F1-4411-875B-BB08379DF4DF}"/>
              </a:ext>
            </a:extLst>
          </p:cNvPr>
          <p:cNvGrpSpPr/>
          <p:nvPr/>
        </p:nvGrpSpPr>
        <p:grpSpPr>
          <a:xfrm>
            <a:off x="6951477" y="1131269"/>
            <a:ext cx="1757730" cy="735413"/>
            <a:chOff x="3858338" y="3261724"/>
            <a:chExt cx="1757730" cy="735413"/>
          </a:xfrm>
        </p:grpSpPr>
        <p:sp>
          <p:nvSpPr>
            <p:cNvPr id="118" name="Flowchart: Alternate Process 117">
              <a:extLst>
                <a:ext uri="{FF2B5EF4-FFF2-40B4-BE49-F238E27FC236}">
                  <a16:creationId xmlns:a16="http://schemas.microsoft.com/office/drawing/2014/main" id="{9C66D186-6959-48A2-9176-D3FEB046AD3F}"/>
                </a:ext>
              </a:extLst>
            </p:cNvPr>
            <p:cNvSpPr/>
            <p:nvPr/>
          </p:nvSpPr>
          <p:spPr>
            <a:xfrm>
              <a:off x="3858338" y="3261724"/>
              <a:ext cx="1757730" cy="735413"/>
            </a:xfrm>
            <a:prstGeom prst="flowChartAlternateProcess">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r"/>
              <a:r>
                <a:rPr lang="en-US" sz="1600">
                  <a:solidFill>
                    <a:schemeClr val="tx1"/>
                  </a:solidFill>
                  <a:latin typeface="Roboto"/>
                  <a:ea typeface="Roboto"/>
                  <a:cs typeface="Roboto"/>
                </a:rPr>
                <a:t>OpenAI API</a:t>
              </a:r>
              <a:endParaRPr lang="en-US">
                <a:solidFill>
                  <a:schemeClr val="tx1"/>
                </a:solidFill>
                <a:latin typeface="Roboto" panose="02000000000000000000" pitchFamily="2" charset="0"/>
                <a:ea typeface="Roboto" panose="02000000000000000000" pitchFamily="2" charset="0"/>
              </a:endParaRPr>
            </a:p>
          </p:txBody>
        </p:sp>
        <p:pic>
          <p:nvPicPr>
            <p:cNvPr id="137" name="Picture 136">
              <a:extLst>
                <a:ext uri="{FF2B5EF4-FFF2-40B4-BE49-F238E27FC236}">
                  <a16:creationId xmlns:a16="http://schemas.microsoft.com/office/drawing/2014/main" id="{69342002-C590-4443-B75B-0D8A96707B2E}"/>
                </a:ext>
              </a:extLst>
            </p:cNvPr>
            <p:cNvPicPr>
              <a:picLocks noChangeAspect="1"/>
            </p:cNvPicPr>
            <p:nvPr/>
          </p:nvPicPr>
          <p:blipFill>
            <a:blip r:embed="rId2"/>
            <a:stretch>
              <a:fillRect/>
            </a:stretch>
          </p:blipFill>
          <p:spPr>
            <a:xfrm>
              <a:off x="3953911" y="3402043"/>
              <a:ext cx="431173" cy="431173"/>
            </a:xfrm>
            <a:prstGeom prst="rect">
              <a:avLst/>
            </a:prstGeom>
          </p:spPr>
        </p:pic>
      </p:grpSp>
      <p:cxnSp>
        <p:nvCxnSpPr>
          <p:cNvPr id="143" name="Straight Arrow Connector 142">
            <a:extLst>
              <a:ext uri="{FF2B5EF4-FFF2-40B4-BE49-F238E27FC236}">
                <a16:creationId xmlns:a16="http://schemas.microsoft.com/office/drawing/2014/main" id="{FA0E5B7A-21D5-4DE1-A5AA-614AC8729A93}"/>
              </a:ext>
            </a:extLst>
          </p:cNvPr>
          <p:cNvCxnSpPr>
            <a:cxnSpLocks/>
          </p:cNvCxnSpPr>
          <p:nvPr/>
        </p:nvCxnSpPr>
        <p:spPr>
          <a:xfrm flipV="1">
            <a:off x="992301" y="2680324"/>
            <a:ext cx="706898" cy="57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45" name="Straight Arrow Connector 144">
            <a:extLst>
              <a:ext uri="{FF2B5EF4-FFF2-40B4-BE49-F238E27FC236}">
                <a16:creationId xmlns:a16="http://schemas.microsoft.com/office/drawing/2014/main" id="{B77C97B5-38E3-4824-84C9-67CDA7E9EB06}"/>
              </a:ext>
            </a:extLst>
          </p:cNvPr>
          <p:cNvCxnSpPr>
            <a:cxnSpLocks/>
            <a:stCxn id="2" idx="3"/>
            <a:endCxn id="117" idx="1"/>
          </p:cNvCxnSpPr>
          <p:nvPr/>
        </p:nvCxnSpPr>
        <p:spPr>
          <a:xfrm>
            <a:off x="3110672" y="2695252"/>
            <a:ext cx="1306875" cy="1675"/>
          </a:xfrm>
          <a:prstGeom prst="straightConnector1">
            <a:avLst/>
          </a:prstGeom>
          <a:ln>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47" name="Straight Arrow Connector 146">
            <a:extLst>
              <a:ext uri="{FF2B5EF4-FFF2-40B4-BE49-F238E27FC236}">
                <a16:creationId xmlns:a16="http://schemas.microsoft.com/office/drawing/2014/main" id="{36D1A03F-9062-45CA-BB93-D07CAF61895F}"/>
              </a:ext>
            </a:extLst>
          </p:cNvPr>
          <p:cNvCxnSpPr>
            <a:cxnSpLocks/>
            <a:stCxn id="117" idx="3"/>
            <a:endCxn id="118" idx="1"/>
          </p:cNvCxnSpPr>
          <p:nvPr/>
        </p:nvCxnSpPr>
        <p:spPr>
          <a:xfrm flipV="1">
            <a:off x="5801361" y="1498976"/>
            <a:ext cx="1150116" cy="1197951"/>
          </a:xfrm>
          <a:prstGeom prst="straightConnector1">
            <a:avLst/>
          </a:prstGeom>
          <a:ln>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50" name="Straight Arrow Connector 149">
            <a:extLst>
              <a:ext uri="{FF2B5EF4-FFF2-40B4-BE49-F238E27FC236}">
                <a16:creationId xmlns:a16="http://schemas.microsoft.com/office/drawing/2014/main" id="{C3B60AB8-FD14-44AC-8530-94211175333A}"/>
              </a:ext>
            </a:extLst>
          </p:cNvPr>
          <p:cNvCxnSpPr>
            <a:cxnSpLocks/>
            <a:stCxn id="117" idx="3"/>
            <a:endCxn id="119" idx="1"/>
          </p:cNvCxnSpPr>
          <p:nvPr/>
        </p:nvCxnSpPr>
        <p:spPr>
          <a:xfrm>
            <a:off x="5801361" y="2696927"/>
            <a:ext cx="1144164" cy="1508290"/>
          </a:xfrm>
          <a:prstGeom prst="straightConnector1">
            <a:avLst/>
          </a:prstGeom>
          <a:ln>
            <a:headEnd type="triangle"/>
            <a:tailEnd type="triangle"/>
          </a:ln>
          <a:effectLst/>
        </p:spPr>
        <p:style>
          <a:lnRef idx="2">
            <a:schemeClr val="dk1"/>
          </a:lnRef>
          <a:fillRef idx="0">
            <a:schemeClr val="dk1"/>
          </a:fillRef>
          <a:effectRef idx="1">
            <a:schemeClr val="dk1"/>
          </a:effectRef>
          <a:fontRef idx="minor">
            <a:schemeClr val="tx1"/>
          </a:fontRef>
        </p:style>
      </p:cxnSp>
      <p:sp>
        <p:nvSpPr>
          <p:cNvPr id="152" name="TextBox 151">
            <a:extLst>
              <a:ext uri="{FF2B5EF4-FFF2-40B4-BE49-F238E27FC236}">
                <a16:creationId xmlns:a16="http://schemas.microsoft.com/office/drawing/2014/main" id="{802A20E2-3BB6-4476-86E9-D52117B2981A}"/>
              </a:ext>
            </a:extLst>
          </p:cNvPr>
          <p:cNvSpPr txBox="1"/>
          <p:nvPr/>
        </p:nvSpPr>
        <p:spPr>
          <a:xfrm>
            <a:off x="3164907" y="2186333"/>
            <a:ext cx="1202573"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Send / Receive</a:t>
            </a:r>
          </a:p>
          <a:p>
            <a:pPr algn="ctr"/>
            <a:r>
              <a:rPr lang="en-US" sz="1200">
                <a:solidFill>
                  <a:schemeClr val="tx1"/>
                </a:solidFill>
                <a:latin typeface="Roboto" panose="02000000000000000000" pitchFamily="2" charset="0"/>
                <a:ea typeface="Roboto" panose="02000000000000000000" pitchFamily="2" charset="0"/>
              </a:rPr>
              <a:t>requests</a:t>
            </a:r>
          </a:p>
        </p:txBody>
      </p:sp>
      <p:sp>
        <p:nvSpPr>
          <p:cNvPr id="154" name="TextBox 153">
            <a:extLst>
              <a:ext uri="{FF2B5EF4-FFF2-40B4-BE49-F238E27FC236}">
                <a16:creationId xmlns:a16="http://schemas.microsoft.com/office/drawing/2014/main" id="{5DCFDDA5-5998-4D0E-9F52-AA23EEEEDC76}"/>
              </a:ext>
            </a:extLst>
          </p:cNvPr>
          <p:cNvSpPr txBox="1"/>
          <p:nvPr/>
        </p:nvSpPr>
        <p:spPr>
          <a:xfrm>
            <a:off x="959742" y="2186333"/>
            <a:ext cx="739305"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Use the </a:t>
            </a:r>
          </a:p>
          <a:p>
            <a:pPr algn="ctr"/>
            <a:r>
              <a:rPr lang="en-US" sz="1200">
                <a:solidFill>
                  <a:schemeClr val="tx1"/>
                </a:solidFill>
                <a:latin typeface="Roboto" panose="02000000000000000000" pitchFamily="2" charset="0"/>
                <a:ea typeface="Roboto" panose="02000000000000000000" pitchFamily="2" charset="0"/>
              </a:rPr>
              <a:t>website</a:t>
            </a:r>
          </a:p>
        </p:txBody>
      </p:sp>
      <p:sp>
        <p:nvSpPr>
          <p:cNvPr id="155" name="TextBox 154">
            <a:extLst>
              <a:ext uri="{FF2B5EF4-FFF2-40B4-BE49-F238E27FC236}">
                <a16:creationId xmlns:a16="http://schemas.microsoft.com/office/drawing/2014/main" id="{81F2AC49-A11A-407E-AB96-25853D2F6A3B}"/>
              </a:ext>
            </a:extLst>
          </p:cNvPr>
          <p:cNvSpPr txBox="1"/>
          <p:nvPr/>
        </p:nvSpPr>
        <p:spPr>
          <a:xfrm>
            <a:off x="5202397" y="1398825"/>
            <a:ext cx="1471878"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Send prompts /</a:t>
            </a:r>
          </a:p>
          <a:p>
            <a:pPr algn="ctr"/>
            <a:r>
              <a:rPr lang="en-US" sz="1200">
                <a:solidFill>
                  <a:schemeClr val="tx1"/>
                </a:solidFill>
                <a:latin typeface="Roboto" panose="02000000000000000000" pitchFamily="2" charset="0"/>
                <a:ea typeface="Roboto" panose="02000000000000000000" pitchFamily="2" charset="0"/>
              </a:rPr>
              <a:t>Receive responses</a:t>
            </a:r>
          </a:p>
        </p:txBody>
      </p:sp>
      <p:sp>
        <p:nvSpPr>
          <p:cNvPr id="156" name="TextBox 155">
            <a:extLst>
              <a:ext uri="{FF2B5EF4-FFF2-40B4-BE49-F238E27FC236}">
                <a16:creationId xmlns:a16="http://schemas.microsoft.com/office/drawing/2014/main" id="{A2A14049-E0B1-4248-ABDF-15B04F1962D3}"/>
              </a:ext>
            </a:extLst>
          </p:cNvPr>
          <p:cNvSpPr txBox="1"/>
          <p:nvPr/>
        </p:nvSpPr>
        <p:spPr>
          <a:xfrm>
            <a:off x="5332241" y="3738948"/>
            <a:ext cx="1212190"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Save / Retrieve</a:t>
            </a:r>
          </a:p>
          <a:p>
            <a:pPr algn="ctr"/>
            <a:r>
              <a:rPr lang="en-US" sz="1200">
                <a:solidFill>
                  <a:schemeClr val="tx1"/>
                </a:solidFill>
                <a:latin typeface="Roboto" panose="02000000000000000000" pitchFamily="2" charset="0"/>
                <a:ea typeface="Roboto" panose="02000000000000000000" pitchFamily="2" charset="0"/>
              </a:rPr>
              <a:t>data</a:t>
            </a:r>
          </a:p>
        </p:txBody>
      </p:sp>
      <p:sp>
        <p:nvSpPr>
          <p:cNvPr id="157" name="TextBox 156">
            <a:extLst>
              <a:ext uri="{FF2B5EF4-FFF2-40B4-BE49-F238E27FC236}">
                <a16:creationId xmlns:a16="http://schemas.microsoft.com/office/drawing/2014/main" id="{032C4C8D-343E-440D-B7EB-5E72ACCCC5F7}"/>
              </a:ext>
            </a:extLst>
          </p:cNvPr>
          <p:cNvSpPr txBox="1"/>
          <p:nvPr/>
        </p:nvSpPr>
        <p:spPr>
          <a:xfrm>
            <a:off x="379656" y="3065475"/>
            <a:ext cx="498855" cy="276999"/>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User</a:t>
            </a:r>
          </a:p>
        </p:txBody>
      </p:sp>
      <p:sp>
        <p:nvSpPr>
          <p:cNvPr id="47" name="TextBox 46">
            <a:extLst>
              <a:ext uri="{FF2B5EF4-FFF2-40B4-BE49-F238E27FC236}">
                <a16:creationId xmlns:a16="http://schemas.microsoft.com/office/drawing/2014/main" id="{4799753F-EDF5-4674-A879-F70EC3593CB6}"/>
              </a:ext>
            </a:extLst>
          </p:cNvPr>
          <p:cNvSpPr txBox="1"/>
          <p:nvPr/>
        </p:nvSpPr>
        <p:spPr>
          <a:xfrm>
            <a:off x="8893610" y="4897279"/>
            <a:ext cx="25359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9</a:t>
            </a:r>
          </a:p>
        </p:txBody>
      </p:sp>
    </p:spTree>
    <p:extLst>
      <p:ext uri="{BB962C8B-B14F-4D97-AF65-F5344CB8AC3E}">
        <p14:creationId xmlns:p14="http://schemas.microsoft.com/office/powerpoint/2010/main" val="878256077"/>
      </p:ext>
    </p:extLst>
  </p:cSld>
  <p:clrMapOvr>
    <a:masterClrMapping/>
  </p:clrMapOvr>
</p:sld>
</file>

<file path=ppt/theme/theme1.xml><?xml version="1.0" encoding="utf-8"?>
<a:theme xmlns:a="http://schemas.openxmlformats.org/drawingml/2006/main" name="International Mother Language Day by Slidesgo">
  <a:themeElements>
    <a:clrScheme name="Simple Light">
      <a:dk1>
        <a:srgbClr val="2A284C"/>
      </a:dk1>
      <a:lt1>
        <a:srgbClr val="E4E6F4"/>
      </a:lt1>
      <a:dk2>
        <a:srgbClr val="C6C8EE"/>
      </a:dk2>
      <a:lt2>
        <a:srgbClr val="9092EC"/>
      </a:lt2>
      <a:accent1>
        <a:srgbClr val="FFFFFF"/>
      </a:accent1>
      <a:accent2>
        <a:srgbClr val="FA6449"/>
      </a:accent2>
      <a:accent3>
        <a:srgbClr val="DD4226"/>
      </a:accent3>
      <a:accent4>
        <a:srgbClr val="FEA42E"/>
      </a:accent4>
      <a:accent5>
        <a:srgbClr val="EA881C"/>
      </a:accent5>
      <a:accent6>
        <a:srgbClr val="FF6308"/>
      </a:accent6>
      <a:hlink>
        <a:srgbClr val="2A28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7378</Words>
  <Application>Microsoft Office PowerPoint</Application>
  <PresentationFormat>On-screen Show (16:9)</PresentationFormat>
  <Paragraphs>523</Paragraphs>
  <Slides>48</Slides>
  <Notes>38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WordVisiCarriageReturn_MSFontService</vt:lpstr>
      <vt:lpstr>Palanquin Dark</vt:lpstr>
      <vt:lpstr>Oswald</vt:lpstr>
      <vt:lpstr>Calibri</vt:lpstr>
      <vt:lpstr>Montserrat</vt:lpstr>
      <vt:lpstr>Wingdings</vt:lpstr>
      <vt:lpstr>Arial</vt:lpstr>
      <vt:lpstr>Roboto</vt:lpstr>
      <vt:lpstr>International Mother Language Day by Slidesgo</vt:lpstr>
      <vt:lpstr> Language Learning Application</vt:lpstr>
      <vt:lpstr>Agenda</vt:lpstr>
      <vt:lpstr>Problem</vt:lpstr>
      <vt:lpstr>Problem</vt:lpstr>
      <vt:lpstr>Solution</vt:lpstr>
      <vt:lpstr>Solution</vt:lpstr>
      <vt:lpstr>Technology Stack</vt:lpstr>
      <vt:lpstr>Application Structure</vt:lpstr>
      <vt:lpstr>Application Architecture</vt:lpstr>
      <vt:lpstr>Login and Registration</vt:lpstr>
      <vt:lpstr>Login and Registration</vt:lpstr>
      <vt:lpstr>Home Screen</vt:lpstr>
      <vt:lpstr>Learn</vt:lpstr>
      <vt:lpstr>Learn</vt:lpstr>
      <vt:lpstr>Learn</vt:lpstr>
      <vt:lpstr>Learn – Match The Category</vt:lpstr>
      <vt:lpstr>Learn – Fill In The Blank</vt:lpstr>
      <vt:lpstr>Learn – Activity Diagram</vt:lpstr>
      <vt:lpstr>Chat With Me</vt:lpstr>
      <vt:lpstr>Chat With Me</vt:lpstr>
      <vt:lpstr>Chat With Me</vt:lpstr>
      <vt:lpstr>Chat With Me</vt:lpstr>
      <vt:lpstr>PowerPoint Presentation</vt:lpstr>
      <vt:lpstr>Leaderboard</vt:lpstr>
      <vt:lpstr>Leaderboard</vt:lpstr>
      <vt:lpstr>My Profile</vt:lpstr>
      <vt:lpstr>About</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Testing</vt:lpstr>
      <vt:lpstr>Testing</vt:lpstr>
      <vt:lpstr>Testing</vt:lpstr>
      <vt:lpstr>Demonstration</vt:lpstr>
      <vt:lpstr>PowerPoint Presentation</vt:lpstr>
      <vt:lpstr>Mobile Support</vt:lpstr>
      <vt:lpstr>Future Improvements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Language Learning Application</dc:title>
  <cp:lastModifiedBy>רומן גורי</cp:lastModifiedBy>
  <cp:revision>7</cp:revision>
  <dcterms:modified xsi:type="dcterms:W3CDTF">2024-09-19T15:26:30Z</dcterms:modified>
</cp:coreProperties>
</file>